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56" r:id="rId4"/>
    <p:sldId id="276" r:id="rId5"/>
    <p:sldId id="318" r:id="rId6"/>
    <p:sldId id="298" r:id="rId7"/>
    <p:sldId id="310" r:id="rId8"/>
    <p:sldId id="302" r:id="rId9"/>
    <p:sldId id="316" r:id="rId10"/>
    <p:sldId id="313" r:id="rId11"/>
    <p:sldId id="311" r:id="rId12"/>
    <p:sldId id="307" r:id="rId13"/>
    <p:sldId id="315" r:id="rId14"/>
    <p:sldId id="303" r:id="rId15"/>
    <p:sldId id="312" r:id="rId16"/>
    <p:sldId id="309" r:id="rId17"/>
    <p:sldId id="314" r:id="rId18"/>
    <p:sldId id="319" r:id="rId19"/>
    <p:sldId id="308" r:id="rId20"/>
    <p:sldId id="317" r:id="rId21"/>
    <p:sldId id="274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FF"/>
    <a:srgbClr val="8B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8" autoAdjust="0"/>
    <p:restoredTop sz="75727" autoAdjust="0"/>
  </p:normalViewPr>
  <p:slideViewPr>
    <p:cSldViewPr snapToGrid="0" snapToObjects="1">
      <p:cViewPr varScale="1">
        <p:scale>
          <a:sx n="114" d="100"/>
          <a:sy n="114" d="100"/>
        </p:scale>
        <p:origin x="-18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C210EF-16E6-4ECF-B873-3FA8F5E4F6FF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8F2C2377-EE77-4463-83FC-271E1047458C}">
      <dgm:prSet phldrT="[文本]" custT="1"/>
      <dgm:spPr/>
      <dgm:t>
        <a:bodyPr/>
        <a:lstStyle/>
        <a:p>
          <a:r>
            <a:rPr lang="zh-CN" altLang="en-US" sz="25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专业功能</a:t>
          </a:r>
          <a:r>
            <a:rPr lang="en-US" altLang="zh-CN" sz="25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altLang="en-US" sz="25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职场素养</a:t>
          </a:r>
          <a:endParaRPr lang="zh-CN" altLang="en-US" sz="25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51148C-481D-4FC9-AEC7-3425C9D06D24}" type="parTrans" cxnId="{DE1E2E3A-4E75-42A5-8B6E-8EFE169DE5BD}">
      <dgm:prSet/>
      <dgm:spPr/>
      <dgm:t>
        <a:bodyPr/>
        <a:lstStyle/>
        <a:p>
          <a:endParaRPr lang="zh-CN" altLang="en-US"/>
        </a:p>
      </dgm:t>
    </dgm:pt>
    <dgm:pt modelId="{A5A24147-2D22-416E-84A4-3BA7472F572F}" type="sibTrans" cxnId="{DE1E2E3A-4E75-42A5-8B6E-8EFE169DE5B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6D85C427-0BE6-46A4-A462-8EAA4C980A12}">
      <dgm:prSet phldrT="[文本]" custT="1"/>
      <dgm:spPr/>
      <dgm:t>
        <a:bodyPr/>
        <a:lstStyle/>
        <a:p>
          <a:r>
            <a:rPr lang="zh-CN" altLang="en-US" sz="25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团队拓展</a:t>
          </a:r>
          <a:endParaRPr lang="zh-CN" altLang="en-US" sz="25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A7C2BC-B54D-43F4-AAFC-51D37062B1FC}" type="parTrans" cxnId="{21B3ED5B-6604-4432-A8B6-2FF07F460FD8}">
      <dgm:prSet/>
      <dgm:spPr/>
      <dgm:t>
        <a:bodyPr/>
        <a:lstStyle/>
        <a:p>
          <a:endParaRPr lang="zh-CN" altLang="en-US"/>
        </a:p>
      </dgm:t>
    </dgm:pt>
    <dgm:pt modelId="{9E404614-CDF6-4939-8DD1-A158D935A71F}" type="sibTrans" cxnId="{21B3ED5B-6604-4432-A8B6-2FF07F460FD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21234674-23AF-4783-AEAF-82471947A7F0}">
      <dgm:prSet phldrT="[文本]" custT="1"/>
      <dgm:spPr/>
      <dgm:t>
        <a:bodyPr/>
        <a:lstStyle/>
        <a:p>
          <a:r>
            <a:rPr lang="zh-CN" altLang="en-US" sz="25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新人入职培训</a:t>
          </a:r>
          <a:endParaRPr lang="zh-CN" altLang="en-US" sz="25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F98BFE-6732-4EB5-B38B-CB3A4AC55A0C}" type="parTrans" cxnId="{AE8AF7EA-1DA1-4DF2-A755-A3AFF7BB6CAB}">
      <dgm:prSet/>
      <dgm:spPr/>
      <dgm:t>
        <a:bodyPr/>
        <a:lstStyle/>
        <a:p>
          <a:endParaRPr lang="zh-CN" altLang="en-US"/>
        </a:p>
      </dgm:t>
    </dgm:pt>
    <dgm:pt modelId="{5CE6DB4D-6E0F-4BB8-8F83-D1A09455820A}" type="sibTrans" cxnId="{AE8AF7EA-1DA1-4DF2-A755-A3AFF7BB6CA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EBA65025-4D5C-4B00-85C6-25C76218B970}">
      <dgm:prSet phldrT="[文本]" custT="1"/>
      <dgm:spPr/>
      <dgm:t>
        <a:bodyPr/>
        <a:lstStyle/>
        <a:p>
          <a:r>
            <a:rPr lang="zh-CN" altLang="en-US" sz="25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专案学习</a:t>
          </a:r>
          <a:endParaRPr lang="zh-CN" altLang="en-US" sz="25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8B973D8-E3BC-443D-914F-7AAE6DDE86AD}" type="parTrans" cxnId="{D77FB739-49ED-4AEA-B866-17D13DC6D69E}">
      <dgm:prSet/>
      <dgm:spPr/>
      <dgm:t>
        <a:bodyPr/>
        <a:lstStyle/>
        <a:p>
          <a:endParaRPr lang="zh-CN" altLang="en-US"/>
        </a:p>
      </dgm:t>
    </dgm:pt>
    <dgm:pt modelId="{A1FEB8A8-21D1-4257-B42D-34FA040A82D2}" type="sibTrans" cxnId="{D77FB739-49ED-4AEA-B866-17D13DC6D69E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6A718F2E-BDA5-4168-8CE1-D87920E8EA72}" type="pres">
      <dgm:prSet presAssocID="{F2C210EF-16E6-4ECF-B873-3FA8F5E4F6FF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CN" altLang="en-US"/>
        </a:p>
      </dgm:t>
    </dgm:pt>
    <dgm:pt modelId="{73460C5D-9B4D-452A-9881-59F5246010D4}" type="pres">
      <dgm:prSet presAssocID="{8F2C2377-EE77-4463-83FC-271E1047458C}" presName="text1" presStyleCnt="0"/>
      <dgm:spPr/>
    </dgm:pt>
    <dgm:pt modelId="{5DA3FD70-E48A-426D-8AA1-68360DE67B7B}" type="pres">
      <dgm:prSet presAssocID="{8F2C2377-EE77-4463-83FC-271E1047458C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1ADACC-C9DB-4EAA-B0A9-2BF26D4F4F99}" type="pres">
      <dgm:prSet presAssocID="{8F2C2377-EE77-4463-83FC-271E1047458C}" presName="textaccent1" presStyleCnt="0"/>
      <dgm:spPr/>
    </dgm:pt>
    <dgm:pt modelId="{59DD7E46-D784-47E0-B53A-525ECA46A335}" type="pres">
      <dgm:prSet presAssocID="{8F2C2377-EE77-4463-83FC-271E1047458C}" presName="accentRepeatNode" presStyleLbl="solidAlignAcc1" presStyleIdx="0" presStyleCnt="8"/>
      <dgm:spPr/>
    </dgm:pt>
    <dgm:pt modelId="{80E71D94-E4D8-4CE8-A59E-75C8CB8C0FFD}" type="pres">
      <dgm:prSet presAssocID="{A5A24147-2D22-416E-84A4-3BA7472F572F}" presName="image1" presStyleCnt="0"/>
      <dgm:spPr/>
    </dgm:pt>
    <dgm:pt modelId="{49E1F667-4D5A-4C63-B1A7-36CF51E6EF8E}" type="pres">
      <dgm:prSet presAssocID="{A5A24147-2D22-416E-84A4-3BA7472F572F}" presName="imageRepeatNode" presStyleLbl="alignAcc1" presStyleIdx="0" presStyleCnt="4"/>
      <dgm:spPr/>
      <dgm:t>
        <a:bodyPr/>
        <a:lstStyle/>
        <a:p>
          <a:endParaRPr lang="zh-CN" altLang="en-US"/>
        </a:p>
      </dgm:t>
    </dgm:pt>
    <dgm:pt modelId="{7D723359-49F8-451B-92A3-304B6AF641DF}" type="pres">
      <dgm:prSet presAssocID="{A5A24147-2D22-416E-84A4-3BA7472F572F}" presName="imageaccent1" presStyleCnt="0"/>
      <dgm:spPr/>
    </dgm:pt>
    <dgm:pt modelId="{80933B79-78EE-4425-B6B0-2515A8353793}" type="pres">
      <dgm:prSet presAssocID="{A5A24147-2D22-416E-84A4-3BA7472F572F}" presName="accentRepeatNode" presStyleLbl="solidAlignAcc1" presStyleIdx="1" presStyleCnt="8"/>
      <dgm:spPr/>
    </dgm:pt>
    <dgm:pt modelId="{FE1C6732-4738-41FB-B855-717FBC3C0A86}" type="pres">
      <dgm:prSet presAssocID="{6D85C427-0BE6-46A4-A462-8EAA4C980A12}" presName="text2" presStyleCnt="0"/>
      <dgm:spPr/>
    </dgm:pt>
    <dgm:pt modelId="{E08F2F58-7DCA-4E4A-B361-A5D53409D223}" type="pres">
      <dgm:prSet presAssocID="{6D85C427-0BE6-46A4-A462-8EAA4C980A12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6A62E3-90D0-452A-BFDC-C04C7BBA7276}" type="pres">
      <dgm:prSet presAssocID="{6D85C427-0BE6-46A4-A462-8EAA4C980A12}" presName="textaccent2" presStyleCnt="0"/>
      <dgm:spPr/>
    </dgm:pt>
    <dgm:pt modelId="{9F6E0428-8A5A-4D29-8044-79FCE766FC62}" type="pres">
      <dgm:prSet presAssocID="{6D85C427-0BE6-46A4-A462-8EAA4C980A12}" presName="accentRepeatNode" presStyleLbl="solidAlignAcc1" presStyleIdx="2" presStyleCnt="8"/>
      <dgm:spPr/>
    </dgm:pt>
    <dgm:pt modelId="{61347BC8-7A6F-4E9A-9B9D-688C193E33FC}" type="pres">
      <dgm:prSet presAssocID="{9E404614-CDF6-4939-8DD1-A158D935A71F}" presName="image2" presStyleCnt="0"/>
      <dgm:spPr/>
    </dgm:pt>
    <dgm:pt modelId="{13DE9436-E314-4DE0-A625-DD9049CDB967}" type="pres">
      <dgm:prSet presAssocID="{9E404614-CDF6-4939-8DD1-A158D935A71F}" presName="imageRepeatNode" presStyleLbl="alignAcc1" presStyleIdx="1" presStyleCnt="4"/>
      <dgm:spPr/>
      <dgm:t>
        <a:bodyPr/>
        <a:lstStyle/>
        <a:p>
          <a:endParaRPr lang="zh-CN" altLang="en-US"/>
        </a:p>
      </dgm:t>
    </dgm:pt>
    <dgm:pt modelId="{1C5121C7-7E58-42C9-83A0-EDB12724C277}" type="pres">
      <dgm:prSet presAssocID="{9E404614-CDF6-4939-8DD1-A158D935A71F}" presName="imageaccent2" presStyleCnt="0"/>
      <dgm:spPr/>
    </dgm:pt>
    <dgm:pt modelId="{C9B3CD05-2622-41E5-9F55-05A5388297BC}" type="pres">
      <dgm:prSet presAssocID="{9E404614-CDF6-4939-8DD1-A158D935A71F}" presName="accentRepeatNode" presStyleLbl="solidAlignAcc1" presStyleIdx="3" presStyleCnt="8"/>
      <dgm:spPr/>
    </dgm:pt>
    <dgm:pt modelId="{AF134990-7886-40A6-A59F-70E398C20217}" type="pres">
      <dgm:prSet presAssocID="{21234674-23AF-4783-AEAF-82471947A7F0}" presName="text3" presStyleCnt="0"/>
      <dgm:spPr/>
    </dgm:pt>
    <dgm:pt modelId="{4F7BFFDD-43B2-4EC4-9947-329DDA51F34F}" type="pres">
      <dgm:prSet presAssocID="{21234674-23AF-4783-AEAF-82471947A7F0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743D45-CB2F-4048-9FDF-52FE52461288}" type="pres">
      <dgm:prSet presAssocID="{21234674-23AF-4783-AEAF-82471947A7F0}" presName="textaccent3" presStyleCnt="0"/>
      <dgm:spPr/>
    </dgm:pt>
    <dgm:pt modelId="{8C864BBF-335B-4D65-AF85-0ADD0B9EAADD}" type="pres">
      <dgm:prSet presAssocID="{21234674-23AF-4783-AEAF-82471947A7F0}" presName="accentRepeatNode" presStyleLbl="solidAlignAcc1" presStyleIdx="4" presStyleCnt="8"/>
      <dgm:spPr/>
    </dgm:pt>
    <dgm:pt modelId="{AF21ADF3-B468-4AA5-9AE6-A460DA1DC10F}" type="pres">
      <dgm:prSet presAssocID="{5CE6DB4D-6E0F-4BB8-8F83-D1A09455820A}" presName="image3" presStyleCnt="0"/>
      <dgm:spPr/>
    </dgm:pt>
    <dgm:pt modelId="{93E52B0C-4616-45F0-9530-A98798E8EF6F}" type="pres">
      <dgm:prSet presAssocID="{5CE6DB4D-6E0F-4BB8-8F83-D1A09455820A}" presName="imageRepeatNode" presStyleLbl="alignAcc1" presStyleIdx="2" presStyleCnt="4"/>
      <dgm:spPr/>
      <dgm:t>
        <a:bodyPr/>
        <a:lstStyle/>
        <a:p>
          <a:endParaRPr lang="zh-CN" altLang="en-US"/>
        </a:p>
      </dgm:t>
    </dgm:pt>
    <dgm:pt modelId="{F7AF7545-F025-4998-95BC-AAD7698E5D25}" type="pres">
      <dgm:prSet presAssocID="{5CE6DB4D-6E0F-4BB8-8F83-D1A09455820A}" presName="imageaccent3" presStyleCnt="0"/>
      <dgm:spPr/>
    </dgm:pt>
    <dgm:pt modelId="{D8696A11-CC34-42BC-BC69-34BBCBFE43C2}" type="pres">
      <dgm:prSet presAssocID="{5CE6DB4D-6E0F-4BB8-8F83-D1A09455820A}" presName="accentRepeatNode" presStyleLbl="solidAlignAcc1" presStyleIdx="5" presStyleCnt="8"/>
      <dgm:spPr/>
    </dgm:pt>
    <dgm:pt modelId="{8A9812AE-2AB6-4A7A-914F-D9433B5E2CFB}" type="pres">
      <dgm:prSet presAssocID="{EBA65025-4D5C-4B00-85C6-25C76218B970}" presName="text4" presStyleCnt="0"/>
      <dgm:spPr/>
    </dgm:pt>
    <dgm:pt modelId="{080BF125-C6B1-474A-826F-EC57F54DDD96}" type="pres">
      <dgm:prSet presAssocID="{EBA65025-4D5C-4B00-85C6-25C76218B970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56F677-76FF-446D-A16F-05AE44C1218E}" type="pres">
      <dgm:prSet presAssocID="{EBA65025-4D5C-4B00-85C6-25C76218B970}" presName="textaccent4" presStyleCnt="0"/>
      <dgm:spPr/>
    </dgm:pt>
    <dgm:pt modelId="{4D31D4E6-1EDE-4A8E-950F-FCDF9BEC51BB}" type="pres">
      <dgm:prSet presAssocID="{EBA65025-4D5C-4B00-85C6-25C76218B970}" presName="accentRepeatNode" presStyleLbl="solidAlignAcc1" presStyleIdx="6" presStyleCnt="8"/>
      <dgm:spPr/>
    </dgm:pt>
    <dgm:pt modelId="{BF27A1BB-3267-4174-9587-8976C94E6BAA}" type="pres">
      <dgm:prSet presAssocID="{A1FEB8A8-21D1-4257-B42D-34FA040A82D2}" presName="image4" presStyleCnt="0"/>
      <dgm:spPr/>
    </dgm:pt>
    <dgm:pt modelId="{71F6AB03-A32F-40E6-A7D1-C50AA30289FF}" type="pres">
      <dgm:prSet presAssocID="{A1FEB8A8-21D1-4257-B42D-34FA040A82D2}" presName="imageRepeatNode" presStyleLbl="alignAcc1" presStyleIdx="3" presStyleCnt="4"/>
      <dgm:spPr/>
      <dgm:t>
        <a:bodyPr/>
        <a:lstStyle/>
        <a:p>
          <a:endParaRPr lang="zh-CN" altLang="en-US"/>
        </a:p>
      </dgm:t>
    </dgm:pt>
    <dgm:pt modelId="{0467D191-73BE-4A73-BB8D-87D8D5327EC3}" type="pres">
      <dgm:prSet presAssocID="{A1FEB8A8-21D1-4257-B42D-34FA040A82D2}" presName="imageaccent4" presStyleCnt="0"/>
      <dgm:spPr/>
    </dgm:pt>
    <dgm:pt modelId="{A18FFB93-0135-4A78-B667-0EBA7017BAC5}" type="pres">
      <dgm:prSet presAssocID="{A1FEB8A8-21D1-4257-B42D-34FA040A82D2}" presName="accentRepeatNode" presStyleLbl="solidAlignAcc1" presStyleIdx="7" presStyleCnt="8"/>
      <dgm:spPr/>
    </dgm:pt>
  </dgm:ptLst>
  <dgm:cxnLst>
    <dgm:cxn modelId="{EB6F47F7-E432-43D8-A5B4-0D24A180A712}" type="presOf" srcId="{6D85C427-0BE6-46A4-A462-8EAA4C980A12}" destId="{E08F2F58-7DCA-4E4A-B361-A5D53409D223}" srcOrd="0" destOrd="0" presId="urn:microsoft.com/office/officeart/2008/layout/HexagonCluster"/>
    <dgm:cxn modelId="{DE1E2E3A-4E75-42A5-8B6E-8EFE169DE5BD}" srcId="{F2C210EF-16E6-4ECF-B873-3FA8F5E4F6FF}" destId="{8F2C2377-EE77-4463-83FC-271E1047458C}" srcOrd="0" destOrd="0" parTransId="{F351148C-481D-4FC9-AEC7-3425C9D06D24}" sibTransId="{A5A24147-2D22-416E-84A4-3BA7472F572F}"/>
    <dgm:cxn modelId="{21B3ED5B-6604-4432-A8B6-2FF07F460FD8}" srcId="{F2C210EF-16E6-4ECF-B873-3FA8F5E4F6FF}" destId="{6D85C427-0BE6-46A4-A462-8EAA4C980A12}" srcOrd="1" destOrd="0" parTransId="{0AA7C2BC-B54D-43F4-AAFC-51D37062B1FC}" sibTransId="{9E404614-CDF6-4939-8DD1-A158D935A71F}"/>
    <dgm:cxn modelId="{03EE6FBC-FA4B-4C10-B382-72E0F28F304D}" type="presOf" srcId="{9E404614-CDF6-4939-8DD1-A158D935A71F}" destId="{13DE9436-E314-4DE0-A625-DD9049CDB967}" srcOrd="0" destOrd="0" presId="urn:microsoft.com/office/officeart/2008/layout/HexagonCluster"/>
    <dgm:cxn modelId="{784A4216-C2EB-44BC-8A4D-E74FC664CF29}" type="presOf" srcId="{A5A24147-2D22-416E-84A4-3BA7472F572F}" destId="{49E1F667-4D5A-4C63-B1A7-36CF51E6EF8E}" srcOrd="0" destOrd="0" presId="urn:microsoft.com/office/officeart/2008/layout/HexagonCluster"/>
    <dgm:cxn modelId="{D6EA6193-575D-4634-9483-9A114D3C731D}" type="presOf" srcId="{21234674-23AF-4783-AEAF-82471947A7F0}" destId="{4F7BFFDD-43B2-4EC4-9947-329DDA51F34F}" srcOrd="0" destOrd="0" presId="urn:microsoft.com/office/officeart/2008/layout/HexagonCluster"/>
    <dgm:cxn modelId="{E2689679-E73B-4348-8AE2-E40C9F384AA4}" type="presOf" srcId="{F2C210EF-16E6-4ECF-B873-3FA8F5E4F6FF}" destId="{6A718F2E-BDA5-4168-8CE1-D87920E8EA72}" srcOrd="0" destOrd="0" presId="urn:microsoft.com/office/officeart/2008/layout/HexagonCluster"/>
    <dgm:cxn modelId="{D2E9883A-D16E-48D6-8335-7B4E9CD89841}" type="presOf" srcId="{8F2C2377-EE77-4463-83FC-271E1047458C}" destId="{5DA3FD70-E48A-426D-8AA1-68360DE67B7B}" srcOrd="0" destOrd="0" presId="urn:microsoft.com/office/officeart/2008/layout/HexagonCluster"/>
    <dgm:cxn modelId="{D77FB739-49ED-4AEA-B866-17D13DC6D69E}" srcId="{F2C210EF-16E6-4ECF-B873-3FA8F5E4F6FF}" destId="{EBA65025-4D5C-4B00-85C6-25C76218B970}" srcOrd="3" destOrd="0" parTransId="{88B973D8-E3BC-443D-914F-7AAE6DDE86AD}" sibTransId="{A1FEB8A8-21D1-4257-B42D-34FA040A82D2}"/>
    <dgm:cxn modelId="{55734BD2-A66B-42DD-ADF5-42ACF4DB54BB}" type="presOf" srcId="{EBA65025-4D5C-4B00-85C6-25C76218B970}" destId="{080BF125-C6B1-474A-826F-EC57F54DDD96}" srcOrd="0" destOrd="0" presId="urn:microsoft.com/office/officeart/2008/layout/HexagonCluster"/>
    <dgm:cxn modelId="{AE8AF7EA-1DA1-4DF2-A755-A3AFF7BB6CAB}" srcId="{F2C210EF-16E6-4ECF-B873-3FA8F5E4F6FF}" destId="{21234674-23AF-4783-AEAF-82471947A7F0}" srcOrd="2" destOrd="0" parTransId="{8AF98BFE-6732-4EB5-B38B-CB3A4AC55A0C}" sibTransId="{5CE6DB4D-6E0F-4BB8-8F83-D1A09455820A}"/>
    <dgm:cxn modelId="{5E23A342-9FD2-4042-A64A-05F84B1A45FB}" type="presOf" srcId="{5CE6DB4D-6E0F-4BB8-8F83-D1A09455820A}" destId="{93E52B0C-4616-45F0-9530-A98798E8EF6F}" srcOrd="0" destOrd="0" presId="urn:microsoft.com/office/officeart/2008/layout/HexagonCluster"/>
    <dgm:cxn modelId="{ECD600DE-F550-4B87-BFAC-4CA652EE0893}" type="presOf" srcId="{A1FEB8A8-21D1-4257-B42D-34FA040A82D2}" destId="{71F6AB03-A32F-40E6-A7D1-C50AA30289FF}" srcOrd="0" destOrd="0" presId="urn:microsoft.com/office/officeart/2008/layout/HexagonCluster"/>
    <dgm:cxn modelId="{BA585773-C073-4D19-9079-11ED39904035}" type="presParOf" srcId="{6A718F2E-BDA5-4168-8CE1-D87920E8EA72}" destId="{73460C5D-9B4D-452A-9881-59F5246010D4}" srcOrd="0" destOrd="0" presId="urn:microsoft.com/office/officeart/2008/layout/HexagonCluster"/>
    <dgm:cxn modelId="{E997E459-F119-4D44-8E89-4BA2FD1730A4}" type="presParOf" srcId="{73460C5D-9B4D-452A-9881-59F5246010D4}" destId="{5DA3FD70-E48A-426D-8AA1-68360DE67B7B}" srcOrd="0" destOrd="0" presId="urn:microsoft.com/office/officeart/2008/layout/HexagonCluster"/>
    <dgm:cxn modelId="{65012D8F-904B-4F77-A19F-D29AA96173BC}" type="presParOf" srcId="{6A718F2E-BDA5-4168-8CE1-D87920E8EA72}" destId="{211ADACC-C9DB-4EAA-B0A9-2BF26D4F4F99}" srcOrd="1" destOrd="0" presId="urn:microsoft.com/office/officeart/2008/layout/HexagonCluster"/>
    <dgm:cxn modelId="{18640288-F3C1-45FB-B783-D973DAFBDDCC}" type="presParOf" srcId="{211ADACC-C9DB-4EAA-B0A9-2BF26D4F4F99}" destId="{59DD7E46-D784-47E0-B53A-525ECA46A335}" srcOrd="0" destOrd="0" presId="urn:microsoft.com/office/officeart/2008/layout/HexagonCluster"/>
    <dgm:cxn modelId="{BEA92592-08DA-4555-B27A-99ADDAA3D253}" type="presParOf" srcId="{6A718F2E-BDA5-4168-8CE1-D87920E8EA72}" destId="{80E71D94-E4D8-4CE8-A59E-75C8CB8C0FFD}" srcOrd="2" destOrd="0" presId="urn:microsoft.com/office/officeart/2008/layout/HexagonCluster"/>
    <dgm:cxn modelId="{C6D9020F-E1B1-4AC9-884E-417479C2F5C5}" type="presParOf" srcId="{80E71D94-E4D8-4CE8-A59E-75C8CB8C0FFD}" destId="{49E1F667-4D5A-4C63-B1A7-36CF51E6EF8E}" srcOrd="0" destOrd="0" presId="urn:microsoft.com/office/officeart/2008/layout/HexagonCluster"/>
    <dgm:cxn modelId="{F97C915F-68BF-4209-A78E-9C62B99F80BA}" type="presParOf" srcId="{6A718F2E-BDA5-4168-8CE1-D87920E8EA72}" destId="{7D723359-49F8-451B-92A3-304B6AF641DF}" srcOrd="3" destOrd="0" presId="urn:microsoft.com/office/officeart/2008/layout/HexagonCluster"/>
    <dgm:cxn modelId="{1BE843C1-72DF-4227-A4A2-F9AC3543300C}" type="presParOf" srcId="{7D723359-49F8-451B-92A3-304B6AF641DF}" destId="{80933B79-78EE-4425-B6B0-2515A8353793}" srcOrd="0" destOrd="0" presId="urn:microsoft.com/office/officeart/2008/layout/HexagonCluster"/>
    <dgm:cxn modelId="{1C8C44D5-800B-4980-A63B-DE5645788074}" type="presParOf" srcId="{6A718F2E-BDA5-4168-8CE1-D87920E8EA72}" destId="{FE1C6732-4738-41FB-B855-717FBC3C0A86}" srcOrd="4" destOrd="0" presId="urn:microsoft.com/office/officeart/2008/layout/HexagonCluster"/>
    <dgm:cxn modelId="{AC55BD79-8564-404B-B48B-3D4DB8C368DA}" type="presParOf" srcId="{FE1C6732-4738-41FB-B855-717FBC3C0A86}" destId="{E08F2F58-7DCA-4E4A-B361-A5D53409D223}" srcOrd="0" destOrd="0" presId="urn:microsoft.com/office/officeart/2008/layout/HexagonCluster"/>
    <dgm:cxn modelId="{D5B4D58E-8EDE-432A-91D8-B44F9DB87BAF}" type="presParOf" srcId="{6A718F2E-BDA5-4168-8CE1-D87920E8EA72}" destId="{576A62E3-90D0-452A-BFDC-C04C7BBA7276}" srcOrd="5" destOrd="0" presId="urn:microsoft.com/office/officeart/2008/layout/HexagonCluster"/>
    <dgm:cxn modelId="{AFF04A9A-3851-4488-961A-9092FDDB6C1C}" type="presParOf" srcId="{576A62E3-90D0-452A-BFDC-C04C7BBA7276}" destId="{9F6E0428-8A5A-4D29-8044-79FCE766FC62}" srcOrd="0" destOrd="0" presId="urn:microsoft.com/office/officeart/2008/layout/HexagonCluster"/>
    <dgm:cxn modelId="{31182FBE-A2AC-4230-A5EF-AFF19052AA90}" type="presParOf" srcId="{6A718F2E-BDA5-4168-8CE1-D87920E8EA72}" destId="{61347BC8-7A6F-4E9A-9B9D-688C193E33FC}" srcOrd="6" destOrd="0" presId="urn:microsoft.com/office/officeart/2008/layout/HexagonCluster"/>
    <dgm:cxn modelId="{DA1B8EE1-4BAB-4871-9DFD-CE1F181F3D6D}" type="presParOf" srcId="{61347BC8-7A6F-4E9A-9B9D-688C193E33FC}" destId="{13DE9436-E314-4DE0-A625-DD9049CDB967}" srcOrd="0" destOrd="0" presId="urn:microsoft.com/office/officeart/2008/layout/HexagonCluster"/>
    <dgm:cxn modelId="{DF43C737-586C-42C6-9629-BB464D924AB9}" type="presParOf" srcId="{6A718F2E-BDA5-4168-8CE1-D87920E8EA72}" destId="{1C5121C7-7E58-42C9-83A0-EDB12724C277}" srcOrd="7" destOrd="0" presId="urn:microsoft.com/office/officeart/2008/layout/HexagonCluster"/>
    <dgm:cxn modelId="{418C08EA-33B5-48EE-80F0-9123ED988FD6}" type="presParOf" srcId="{1C5121C7-7E58-42C9-83A0-EDB12724C277}" destId="{C9B3CD05-2622-41E5-9F55-05A5388297BC}" srcOrd="0" destOrd="0" presId="urn:microsoft.com/office/officeart/2008/layout/HexagonCluster"/>
    <dgm:cxn modelId="{8A151FD3-1436-4CF2-990C-3F570068D39E}" type="presParOf" srcId="{6A718F2E-BDA5-4168-8CE1-D87920E8EA72}" destId="{AF134990-7886-40A6-A59F-70E398C20217}" srcOrd="8" destOrd="0" presId="urn:microsoft.com/office/officeart/2008/layout/HexagonCluster"/>
    <dgm:cxn modelId="{62A1D45A-3606-434C-9E76-F960F9C0FEFD}" type="presParOf" srcId="{AF134990-7886-40A6-A59F-70E398C20217}" destId="{4F7BFFDD-43B2-4EC4-9947-329DDA51F34F}" srcOrd="0" destOrd="0" presId="urn:microsoft.com/office/officeart/2008/layout/HexagonCluster"/>
    <dgm:cxn modelId="{68DE499B-A08F-4D7D-9625-96746C3544CE}" type="presParOf" srcId="{6A718F2E-BDA5-4168-8CE1-D87920E8EA72}" destId="{9F743D45-CB2F-4048-9FDF-52FE52461288}" srcOrd="9" destOrd="0" presId="urn:microsoft.com/office/officeart/2008/layout/HexagonCluster"/>
    <dgm:cxn modelId="{848C5E1F-2E37-4435-856D-0B745FB2D7D5}" type="presParOf" srcId="{9F743D45-CB2F-4048-9FDF-52FE52461288}" destId="{8C864BBF-335B-4D65-AF85-0ADD0B9EAADD}" srcOrd="0" destOrd="0" presId="urn:microsoft.com/office/officeart/2008/layout/HexagonCluster"/>
    <dgm:cxn modelId="{5F2964DE-E157-4516-B6D8-94CC7A8DA587}" type="presParOf" srcId="{6A718F2E-BDA5-4168-8CE1-D87920E8EA72}" destId="{AF21ADF3-B468-4AA5-9AE6-A460DA1DC10F}" srcOrd="10" destOrd="0" presId="urn:microsoft.com/office/officeart/2008/layout/HexagonCluster"/>
    <dgm:cxn modelId="{F091C08D-DAB3-4FC5-BB43-07C3004E8FC8}" type="presParOf" srcId="{AF21ADF3-B468-4AA5-9AE6-A460DA1DC10F}" destId="{93E52B0C-4616-45F0-9530-A98798E8EF6F}" srcOrd="0" destOrd="0" presId="urn:microsoft.com/office/officeart/2008/layout/HexagonCluster"/>
    <dgm:cxn modelId="{09E52683-911B-4A4F-8F17-07341F8BD70C}" type="presParOf" srcId="{6A718F2E-BDA5-4168-8CE1-D87920E8EA72}" destId="{F7AF7545-F025-4998-95BC-AAD7698E5D25}" srcOrd="11" destOrd="0" presId="urn:microsoft.com/office/officeart/2008/layout/HexagonCluster"/>
    <dgm:cxn modelId="{19E565E0-4147-4173-BF7E-A5C64E784FA7}" type="presParOf" srcId="{F7AF7545-F025-4998-95BC-AAD7698E5D25}" destId="{D8696A11-CC34-42BC-BC69-34BBCBFE43C2}" srcOrd="0" destOrd="0" presId="urn:microsoft.com/office/officeart/2008/layout/HexagonCluster"/>
    <dgm:cxn modelId="{B375495A-D1BE-4E1E-8FD1-5EEBD3258035}" type="presParOf" srcId="{6A718F2E-BDA5-4168-8CE1-D87920E8EA72}" destId="{8A9812AE-2AB6-4A7A-914F-D9433B5E2CFB}" srcOrd="12" destOrd="0" presId="urn:microsoft.com/office/officeart/2008/layout/HexagonCluster"/>
    <dgm:cxn modelId="{20CD839D-BB86-4321-9C4C-662715693456}" type="presParOf" srcId="{8A9812AE-2AB6-4A7A-914F-D9433B5E2CFB}" destId="{080BF125-C6B1-474A-826F-EC57F54DDD96}" srcOrd="0" destOrd="0" presId="urn:microsoft.com/office/officeart/2008/layout/HexagonCluster"/>
    <dgm:cxn modelId="{94DBBA43-1716-48B5-B403-E87B201AD4B9}" type="presParOf" srcId="{6A718F2E-BDA5-4168-8CE1-D87920E8EA72}" destId="{E256F677-76FF-446D-A16F-05AE44C1218E}" srcOrd="13" destOrd="0" presId="urn:microsoft.com/office/officeart/2008/layout/HexagonCluster"/>
    <dgm:cxn modelId="{8FD230E1-6F27-414B-A0BF-E8289A28D042}" type="presParOf" srcId="{E256F677-76FF-446D-A16F-05AE44C1218E}" destId="{4D31D4E6-1EDE-4A8E-950F-FCDF9BEC51BB}" srcOrd="0" destOrd="0" presId="urn:microsoft.com/office/officeart/2008/layout/HexagonCluster"/>
    <dgm:cxn modelId="{E9D2D36A-3896-487D-B252-ED3FDD171EEF}" type="presParOf" srcId="{6A718F2E-BDA5-4168-8CE1-D87920E8EA72}" destId="{BF27A1BB-3267-4174-9587-8976C94E6BAA}" srcOrd="14" destOrd="0" presId="urn:microsoft.com/office/officeart/2008/layout/HexagonCluster"/>
    <dgm:cxn modelId="{2A949EAD-BC4A-4F84-A17A-621C7CEF1702}" type="presParOf" srcId="{BF27A1BB-3267-4174-9587-8976C94E6BAA}" destId="{71F6AB03-A32F-40E6-A7D1-C50AA30289FF}" srcOrd="0" destOrd="0" presId="urn:microsoft.com/office/officeart/2008/layout/HexagonCluster"/>
    <dgm:cxn modelId="{174B6658-66C6-43E3-B56B-01DE9163DF50}" type="presParOf" srcId="{6A718F2E-BDA5-4168-8CE1-D87920E8EA72}" destId="{0467D191-73BE-4A73-BB8D-87D8D5327EC3}" srcOrd="15" destOrd="0" presId="urn:microsoft.com/office/officeart/2008/layout/HexagonCluster"/>
    <dgm:cxn modelId="{7DE539E0-2A92-4232-92C9-491381BC2D05}" type="presParOf" srcId="{0467D191-73BE-4A73-BB8D-87D8D5327EC3}" destId="{A18FFB93-0135-4A78-B667-0EBA7017BAC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5B7BB-8110-4D8F-B1C5-9BB545F29C9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0AE9125-C72B-4674-8BB4-C11441E3A54F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招聘岗位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D0B6E8DD-6C23-474F-85ED-04AF237B96CD}" type="parTrans" cxnId="{B05BF94D-6A68-462C-AD48-6B3DDED6DB55}">
      <dgm:prSet/>
      <dgm:spPr/>
      <dgm:t>
        <a:bodyPr/>
        <a:lstStyle/>
        <a:p>
          <a:endParaRPr lang="zh-CN" altLang="en-US"/>
        </a:p>
      </dgm:t>
    </dgm:pt>
    <dgm:pt modelId="{DB0071C4-C6D8-4771-89AB-4D3E44F321A6}" type="sibTrans" cxnId="{B05BF94D-6A68-462C-AD48-6B3DDED6DB55}">
      <dgm:prSet/>
      <dgm:spPr/>
      <dgm:t>
        <a:bodyPr/>
        <a:lstStyle/>
        <a:p>
          <a:endParaRPr lang="zh-CN" altLang="en-US"/>
        </a:p>
      </dgm:t>
    </dgm:pt>
    <dgm:pt modelId="{7B762746-DE27-4345-8FB0-84D4CEA85B6B}">
      <dgm:prSet phldrT="[文本]" custT="1"/>
      <dgm:spPr/>
      <dgm:t>
        <a:bodyPr/>
        <a:lstStyle/>
        <a:p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技术员（</a:t>
          </a:r>
          <a:r>
            <a:rPr lang="en-US" altLang="zh-CN" sz="2000" b="1" dirty="0" smtClean="0">
              <a:latin typeface="微软雅黑" pitchFamily="34" charset="-122"/>
              <a:ea typeface="微软雅黑" pitchFamily="34" charset="-122"/>
            </a:rPr>
            <a:t>15</a:t>
          </a: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人）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35741CA0-B009-4890-8942-2ABA31ABFFBE}" type="parTrans" cxnId="{B0C9F032-328E-4CFD-ADC4-D1CB85A7FD2D}">
      <dgm:prSet/>
      <dgm:spPr/>
      <dgm:t>
        <a:bodyPr/>
        <a:lstStyle/>
        <a:p>
          <a:endParaRPr lang="zh-CN" altLang="en-US"/>
        </a:p>
      </dgm:t>
    </dgm:pt>
    <dgm:pt modelId="{CB222549-6677-4A2E-9A36-6765A814A582}" type="sibTrans" cxnId="{B0C9F032-328E-4CFD-ADC4-D1CB85A7FD2D}">
      <dgm:prSet/>
      <dgm:spPr/>
      <dgm:t>
        <a:bodyPr/>
        <a:lstStyle/>
        <a:p>
          <a:endParaRPr lang="zh-CN" altLang="en-US"/>
        </a:p>
      </dgm:t>
    </dgm:pt>
    <dgm:pt modelId="{5DD1FF7D-4DA9-4E00-BB3C-F8B53E7471CB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岗位职责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0D0672B6-5F6F-40BD-A8F9-A39984C149D7}" type="parTrans" cxnId="{2584D45D-C5BB-476E-871A-653BA1F2C7D2}">
      <dgm:prSet/>
      <dgm:spPr/>
      <dgm:t>
        <a:bodyPr/>
        <a:lstStyle/>
        <a:p>
          <a:endParaRPr lang="zh-CN" altLang="en-US"/>
        </a:p>
      </dgm:t>
    </dgm:pt>
    <dgm:pt modelId="{3EC80B04-6A6E-497E-86D3-0E7A6C81F73D}" type="sibTrans" cxnId="{2584D45D-C5BB-476E-871A-653BA1F2C7D2}">
      <dgm:prSet/>
      <dgm:spPr/>
      <dgm:t>
        <a:bodyPr/>
        <a:lstStyle/>
        <a:p>
          <a:endParaRPr lang="zh-CN" altLang="en-US"/>
        </a:p>
      </dgm:t>
    </dgm:pt>
    <dgm:pt modelId="{B70EBD35-6176-4ABC-AC5B-3F97C226009C}">
      <dgm:prSet phldrT="[文本]" custT="1"/>
      <dgm:spPr/>
      <dgm:t>
        <a:bodyPr/>
        <a:lstStyle/>
        <a:p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、负责本岗位设备的操作、点检、自主保养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FDA80DEF-C2F6-440D-9E72-2FFDCD54D595}" type="parTrans" cxnId="{CC5DDEC6-4396-4ABE-814F-E68032112737}">
      <dgm:prSet/>
      <dgm:spPr/>
      <dgm:t>
        <a:bodyPr/>
        <a:lstStyle/>
        <a:p>
          <a:endParaRPr lang="zh-CN" altLang="en-US"/>
        </a:p>
      </dgm:t>
    </dgm:pt>
    <dgm:pt modelId="{7E7837A4-295F-466B-B7EA-B8A6845AED58}" type="sibTrans" cxnId="{CC5DDEC6-4396-4ABE-814F-E68032112737}">
      <dgm:prSet/>
      <dgm:spPr/>
      <dgm:t>
        <a:bodyPr/>
        <a:lstStyle/>
        <a:p>
          <a:endParaRPr lang="zh-CN" altLang="en-US"/>
        </a:p>
      </dgm:t>
    </dgm:pt>
    <dgm:pt modelId="{B5B54F8B-85A8-4038-B14C-0A2B07B04BCD}">
      <dgm:prSet phldrT="[文本]"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、生产超耗管控，节能实施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40694151-CD66-4061-8B0F-886497D60BDB}" type="parTrans" cxnId="{438D4B93-1D9B-4FE3-A6D3-56AD84A6D214}">
      <dgm:prSet/>
      <dgm:spPr/>
      <dgm:t>
        <a:bodyPr/>
        <a:lstStyle/>
        <a:p>
          <a:endParaRPr lang="zh-CN" altLang="en-US"/>
        </a:p>
      </dgm:t>
    </dgm:pt>
    <dgm:pt modelId="{A1B0589C-8FCB-420E-A2F7-9518CDD6072F}" type="sibTrans" cxnId="{438D4B93-1D9B-4FE3-A6D3-56AD84A6D214}">
      <dgm:prSet/>
      <dgm:spPr/>
      <dgm:t>
        <a:bodyPr/>
        <a:lstStyle/>
        <a:p>
          <a:endParaRPr lang="zh-CN" altLang="en-US"/>
        </a:p>
      </dgm:t>
    </dgm:pt>
    <dgm:pt modelId="{48DA8153-2C25-4011-9977-B04626089386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岗位要求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4716718B-80BD-4931-916C-25A8B909FAA4}" type="parTrans" cxnId="{D6F7A070-10BA-4CF7-B432-F1489168A171}">
      <dgm:prSet/>
      <dgm:spPr/>
      <dgm:t>
        <a:bodyPr/>
        <a:lstStyle/>
        <a:p>
          <a:endParaRPr lang="zh-CN" altLang="en-US"/>
        </a:p>
      </dgm:t>
    </dgm:pt>
    <dgm:pt modelId="{2E1D0CAE-D655-4436-BE45-AAE50CC515B9}" type="sibTrans" cxnId="{D6F7A070-10BA-4CF7-B432-F1489168A171}">
      <dgm:prSet/>
      <dgm:spPr/>
      <dgm:t>
        <a:bodyPr/>
        <a:lstStyle/>
        <a:p>
          <a:endParaRPr lang="zh-CN" altLang="en-US"/>
        </a:p>
      </dgm:t>
    </dgm:pt>
    <dgm:pt modelId="{EEACCD06-FF90-4FC5-BFF3-E60C9E971111}">
      <dgm:prSet phldrT="[文本]"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大专学历，机械、冶金、机电、机械、矿山机电、模具、数控、焊接、设备维修、电气等理工类相关专业；</a:t>
          </a:r>
          <a:endParaRPr lang="zh-CN" altLang="en-US" sz="1300" b="1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89D59B5B-2F04-43A7-8882-885E73EE5EAC}" type="parTrans" cxnId="{B0E03639-F673-421C-87DD-70ED7BE3E7A8}">
      <dgm:prSet/>
      <dgm:spPr/>
      <dgm:t>
        <a:bodyPr/>
        <a:lstStyle/>
        <a:p>
          <a:endParaRPr lang="zh-CN" altLang="en-US"/>
        </a:p>
      </dgm:t>
    </dgm:pt>
    <dgm:pt modelId="{D5E8CBD7-4286-4E6A-A7A4-07B1B919B3CA}" type="sibTrans" cxnId="{B0E03639-F673-421C-87DD-70ED7BE3E7A8}">
      <dgm:prSet/>
      <dgm:spPr/>
      <dgm:t>
        <a:bodyPr/>
        <a:lstStyle/>
        <a:p>
          <a:endParaRPr lang="zh-CN" altLang="en-US"/>
        </a:p>
      </dgm:t>
    </dgm:pt>
    <dgm:pt modelId="{C0D0C685-BF4C-4A0C-A210-225003EBB943}">
      <dgm:prSet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福利待遇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AC460BEA-0226-48CD-AB50-380D8E92DFEB}" type="parTrans" cxnId="{D7D2F7C7-1885-4B90-8D35-33DDB807B720}">
      <dgm:prSet/>
      <dgm:spPr/>
      <dgm:t>
        <a:bodyPr/>
        <a:lstStyle/>
        <a:p>
          <a:endParaRPr lang="zh-CN" altLang="en-US"/>
        </a:p>
      </dgm:t>
    </dgm:pt>
    <dgm:pt modelId="{0F960F6C-1988-45FD-B58E-C43AD61F3173}" type="sibTrans" cxnId="{D7D2F7C7-1885-4B90-8D35-33DDB807B720}">
      <dgm:prSet/>
      <dgm:spPr/>
      <dgm:t>
        <a:bodyPr/>
        <a:lstStyle/>
        <a:p>
          <a:endParaRPr lang="zh-CN" altLang="en-US"/>
        </a:p>
      </dgm:t>
    </dgm:pt>
    <dgm:pt modelId="{7D2AA284-4748-4801-948A-D53B0D14DA16}">
      <dgm:prSet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每月实发工资</a:t>
          </a:r>
          <a:r>
            <a:rPr lang="en-US" sz="1400" dirty="0" smtClean="0">
              <a:latin typeface="微软雅黑" pitchFamily="34" charset="-122"/>
              <a:ea typeface="微软雅黑" pitchFamily="34" charset="-122"/>
            </a:rPr>
            <a:t>4800-5500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，</a:t>
          </a:r>
          <a:r>
            <a:rPr lang="zh-CN" sz="1400" dirty="0" smtClean="0">
              <a:latin typeface="微软雅黑" pitchFamily="34" charset="-122"/>
              <a:ea typeface="微软雅黑" pitchFamily="34" charset="-122"/>
            </a:rPr>
            <a:t>入职缴纳五险一金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（拿到毕业证）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B6B15F1F-5E18-47A9-B0B2-F458D2393521}" type="parTrans" cxnId="{205EE274-62E0-45F3-88EC-44FF685BA8D7}">
      <dgm:prSet/>
      <dgm:spPr/>
      <dgm:t>
        <a:bodyPr/>
        <a:lstStyle/>
        <a:p>
          <a:endParaRPr lang="zh-CN" altLang="en-US"/>
        </a:p>
      </dgm:t>
    </dgm:pt>
    <dgm:pt modelId="{92C0D63D-3EB2-422B-917A-6550A27A8839}" type="sibTrans" cxnId="{205EE274-62E0-45F3-88EC-44FF685BA8D7}">
      <dgm:prSet/>
      <dgm:spPr/>
      <dgm:t>
        <a:bodyPr/>
        <a:lstStyle/>
        <a:p>
          <a:endParaRPr lang="zh-CN" altLang="en-US"/>
        </a:p>
      </dgm:t>
    </dgm:pt>
    <dgm:pt modelId="{9297C8B9-AD22-48A1-B85B-4FA565488FAE}">
      <dgm:prSet custT="1"/>
      <dgm:spPr/>
      <dgm:t>
        <a:bodyPr/>
        <a:lstStyle/>
        <a:p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实习期间待遇：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、大班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150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天；小班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100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、公司购买意外险（保额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50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万左右）；    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、实习期间免费住宿；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、免费员工餐。</a:t>
          </a:r>
          <a:endParaRPr lang="zh-CN" altLang="en-US" sz="1400" b="0" dirty="0">
            <a:solidFill>
              <a:schemeClr val="tx1"/>
            </a:solidFill>
            <a:latin typeface="微软雅黑" pitchFamily="34" charset="-122"/>
            <a:ea typeface="微软雅黑" pitchFamily="34" charset="-122"/>
          </a:endParaRPr>
        </a:p>
      </dgm:t>
    </dgm:pt>
    <dgm:pt modelId="{5E88839E-5700-4B1E-9C63-B8855D193CB1}" type="parTrans" cxnId="{D33A8556-81A0-44B4-BEFA-019A8EAD4A78}">
      <dgm:prSet/>
      <dgm:spPr/>
      <dgm:t>
        <a:bodyPr/>
        <a:lstStyle/>
        <a:p>
          <a:endParaRPr lang="zh-CN" altLang="en-US"/>
        </a:p>
      </dgm:t>
    </dgm:pt>
    <dgm:pt modelId="{351B9BD6-2278-484E-ACB0-65B762807389}" type="sibTrans" cxnId="{D33A8556-81A0-44B4-BEFA-019A8EAD4A78}">
      <dgm:prSet/>
      <dgm:spPr/>
      <dgm:t>
        <a:bodyPr/>
        <a:lstStyle/>
        <a:p>
          <a:endParaRPr lang="zh-CN" altLang="en-US"/>
        </a:p>
      </dgm:t>
    </dgm:pt>
    <dgm:pt modelId="{B392F779-C942-41B3-A760-33168ED6DF08}">
      <dgm:prSet phldrT="[文本]" custT="1"/>
      <dgm:spPr/>
      <dgm:t>
        <a:bodyPr/>
        <a:lstStyle/>
        <a:p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每天工作</a:t>
          </a:r>
          <a:r>
            <a:rPr lang="en-US" altLang="zh-CN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12</a:t>
          </a:r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小时，白班夜班两班倒，循序渐进，师徒制</a:t>
          </a:r>
          <a:r>
            <a:rPr lang="zh-CN" altLang="en-US" sz="13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 </a:t>
          </a:r>
          <a:endParaRPr lang="zh-CN" altLang="en-US" sz="1300" b="1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644D5387-796C-439B-B931-AE8A29DCC0A0}" type="parTrans" cxnId="{210E43C4-00DC-4D7D-82F8-A954CDC3DA6E}">
      <dgm:prSet/>
      <dgm:spPr/>
      <dgm:t>
        <a:bodyPr/>
        <a:lstStyle/>
        <a:p>
          <a:endParaRPr lang="zh-CN" altLang="en-US"/>
        </a:p>
      </dgm:t>
    </dgm:pt>
    <dgm:pt modelId="{2450001B-02DE-4F57-8399-8F1305CA6F23}" type="sibTrans" cxnId="{210E43C4-00DC-4D7D-82F8-A954CDC3DA6E}">
      <dgm:prSet/>
      <dgm:spPr/>
      <dgm:t>
        <a:bodyPr/>
        <a:lstStyle/>
        <a:p>
          <a:endParaRPr lang="zh-CN" altLang="en-US"/>
        </a:p>
      </dgm:t>
    </dgm:pt>
    <dgm:pt modelId="{CFDA4CE3-D914-47A7-AF90-7E1A32B0DE19}" type="pres">
      <dgm:prSet presAssocID="{5E55B7BB-8110-4D8F-B1C5-9BB545F29C9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DBCBF91-6118-480B-A84F-13B531E3A706}" type="pres">
      <dgm:prSet presAssocID="{F0AE9125-C72B-4674-8BB4-C11441E3A54F}" presName="composite" presStyleCnt="0"/>
      <dgm:spPr/>
    </dgm:pt>
    <dgm:pt modelId="{BCB0160B-6D72-461F-BB10-8AFB30A477BA}" type="pres">
      <dgm:prSet presAssocID="{F0AE9125-C72B-4674-8BB4-C11441E3A54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3DE0D3-BA4A-433A-AA7F-4913AD0AEA4C}" type="pres">
      <dgm:prSet presAssocID="{F0AE9125-C72B-4674-8BB4-C11441E3A54F}" presName="descendantText" presStyleLbl="alignAcc1" presStyleIdx="0" presStyleCnt="4" custLinFactNeighborX="-39" custLinFactNeighborY="34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20718B-2C09-4FDA-85BC-4D17E19FAF1F}" type="pres">
      <dgm:prSet presAssocID="{DB0071C4-C6D8-4771-89AB-4D3E44F321A6}" presName="sp" presStyleCnt="0"/>
      <dgm:spPr/>
    </dgm:pt>
    <dgm:pt modelId="{46DC16C5-6C51-4EBC-BB4A-A155F430C017}" type="pres">
      <dgm:prSet presAssocID="{5DD1FF7D-4DA9-4E00-BB3C-F8B53E7471CB}" presName="composite" presStyleCnt="0"/>
      <dgm:spPr/>
    </dgm:pt>
    <dgm:pt modelId="{7D59C304-469B-453C-9D70-B8BA31015D5E}" type="pres">
      <dgm:prSet presAssocID="{5DD1FF7D-4DA9-4E00-BB3C-F8B53E7471C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D551B4-85CA-4F76-B2D9-79C2CA5285B4}" type="pres">
      <dgm:prSet presAssocID="{5DD1FF7D-4DA9-4E00-BB3C-F8B53E7471CB}" presName="descendantText" presStyleLbl="alignAcc1" presStyleIdx="1" presStyleCnt="4" custLinFactNeighborX="0" custLinFactNeighborY="-112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B18D7A-B948-42EC-8DC5-36B11F4D691F}" type="pres">
      <dgm:prSet presAssocID="{3EC80B04-6A6E-497E-86D3-0E7A6C81F73D}" presName="sp" presStyleCnt="0"/>
      <dgm:spPr/>
    </dgm:pt>
    <dgm:pt modelId="{CCF8E040-E648-42D7-9563-2F3077ECB665}" type="pres">
      <dgm:prSet presAssocID="{48DA8153-2C25-4011-9977-B04626089386}" presName="composite" presStyleCnt="0"/>
      <dgm:spPr/>
    </dgm:pt>
    <dgm:pt modelId="{57C886F5-A5D9-41E1-A78A-7D5C500BDF7D}" type="pres">
      <dgm:prSet presAssocID="{48DA8153-2C25-4011-9977-B0462608938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27E9E3-26D2-4E10-8060-D42A1FF7895A}" type="pres">
      <dgm:prSet presAssocID="{48DA8153-2C25-4011-9977-B04626089386}" presName="descendantText" presStyleLbl="alignAcc1" presStyleIdx="2" presStyleCnt="4" custScaleY="100001" custLinFactNeighborX="0" custLinFactNeighborY="-46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7D4C489-E18F-41AD-92C6-E96942163D2C}" type="pres">
      <dgm:prSet presAssocID="{2E1D0CAE-D655-4436-BE45-AAE50CC515B9}" presName="sp" presStyleCnt="0"/>
      <dgm:spPr/>
    </dgm:pt>
    <dgm:pt modelId="{7EBF81EB-A865-4340-98E0-DFC0EB807C6E}" type="pres">
      <dgm:prSet presAssocID="{C0D0C685-BF4C-4A0C-A210-225003EBB943}" presName="composite" presStyleCnt="0"/>
      <dgm:spPr/>
    </dgm:pt>
    <dgm:pt modelId="{A3FD6EBA-8F55-404D-9744-7EEF13549CC1}" type="pres">
      <dgm:prSet presAssocID="{C0D0C685-BF4C-4A0C-A210-225003EBB94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5BA47A-11D5-4367-AD57-13DF99234A5C}" type="pres">
      <dgm:prSet presAssocID="{C0D0C685-BF4C-4A0C-A210-225003EBB943}" presName="descendantText" presStyleLbl="alignAcc1" presStyleIdx="3" presStyleCnt="4" custLinFactNeighborY="159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5F106C7-2358-42F1-9990-E28412D33058}" type="presOf" srcId="{EEACCD06-FF90-4FC5-BFF3-E60C9E971111}" destId="{9B27E9E3-26D2-4E10-8060-D42A1FF7895A}" srcOrd="0" destOrd="0" presId="urn:microsoft.com/office/officeart/2005/8/layout/chevron2"/>
    <dgm:cxn modelId="{CA29807E-8EE6-4563-B21C-3E9C977A4EA0}" type="presOf" srcId="{5E55B7BB-8110-4D8F-B1C5-9BB545F29C96}" destId="{CFDA4CE3-D914-47A7-AF90-7E1A32B0DE19}" srcOrd="0" destOrd="0" presId="urn:microsoft.com/office/officeart/2005/8/layout/chevron2"/>
    <dgm:cxn modelId="{D6F7A070-10BA-4CF7-B432-F1489168A171}" srcId="{5E55B7BB-8110-4D8F-B1C5-9BB545F29C96}" destId="{48DA8153-2C25-4011-9977-B04626089386}" srcOrd="2" destOrd="0" parTransId="{4716718B-80BD-4931-916C-25A8B909FAA4}" sibTransId="{2E1D0CAE-D655-4436-BE45-AAE50CC515B9}"/>
    <dgm:cxn modelId="{8DB8A5E2-B67C-45EB-8ED2-4D9B9A322C0F}" type="presOf" srcId="{5DD1FF7D-4DA9-4E00-BB3C-F8B53E7471CB}" destId="{7D59C304-469B-453C-9D70-B8BA31015D5E}" srcOrd="0" destOrd="0" presId="urn:microsoft.com/office/officeart/2005/8/layout/chevron2"/>
    <dgm:cxn modelId="{7C1A942C-06DE-456C-B2C1-772A048770BC}" type="presOf" srcId="{7D2AA284-4748-4801-948A-D53B0D14DA16}" destId="{A55BA47A-11D5-4367-AD57-13DF99234A5C}" srcOrd="0" destOrd="0" presId="urn:microsoft.com/office/officeart/2005/8/layout/chevron2"/>
    <dgm:cxn modelId="{97E905DF-6BCD-48F1-BD0F-6F1B5E35CBEC}" type="presOf" srcId="{7B762746-DE27-4345-8FB0-84D4CEA85B6B}" destId="{3E3DE0D3-BA4A-433A-AA7F-4913AD0AEA4C}" srcOrd="0" destOrd="0" presId="urn:microsoft.com/office/officeart/2005/8/layout/chevron2"/>
    <dgm:cxn modelId="{88A3EEF8-BECC-43FE-BB5B-D9D46AA65DF4}" type="presOf" srcId="{48DA8153-2C25-4011-9977-B04626089386}" destId="{57C886F5-A5D9-41E1-A78A-7D5C500BDF7D}" srcOrd="0" destOrd="0" presId="urn:microsoft.com/office/officeart/2005/8/layout/chevron2"/>
    <dgm:cxn modelId="{438D4B93-1D9B-4FE3-A6D3-56AD84A6D214}" srcId="{5DD1FF7D-4DA9-4E00-BB3C-F8B53E7471CB}" destId="{B5B54F8B-85A8-4038-B14C-0A2B07B04BCD}" srcOrd="1" destOrd="0" parTransId="{40694151-CD66-4061-8B0F-886497D60BDB}" sibTransId="{A1B0589C-8FCB-420E-A2F7-9518CDD6072F}"/>
    <dgm:cxn modelId="{210E43C4-00DC-4D7D-82F8-A954CDC3DA6E}" srcId="{48DA8153-2C25-4011-9977-B04626089386}" destId="{B392F779-C942-41B3-A760-33168ED6DF08}" srcOrd="1" destOrd="0" parTransId="{644D5387-796C-439B-B931-AE8A29DCC0A0}" sibTransId="{2450001B-02DE-4F57-8399-8F1305CA6F23}"/>
    <dgm:cxn modelId="{D7D2F7C7-1885-4B90-8D35-33DDB807B720}" srcId="{5E55B7BB-8110-4D8F-B1C5-9BB545F29C96}" destId="{C0D0C685-BF4C-4A0C-A210-225003EBB943}" srcOrd="3" destOrd="0" parTransId="{AC460BEA-0226-48CD-AB50-380D8E92DFEB}" sibTransId="{0F960F6C-1988-45FD-B58E-C43AD61F3173}"/>
    <dgm:cxn modelId="{773DE523-FF8E-49AA-A7B2-C5D80B0E3F84}" type="presOf" srcId="{B70EBD35-6176-4ABC-AC5B-3F97C226009C}" destId="{B2D551B4-85CA-4F76-B2D9-79C2CA5285B4}" srcOrd="0" destOrd="0" presId="urn:microsoft.com/office/officeart/2005/8/layout/chevron2"/>
    <dgm:cxn modelId="{2584D45D-C5BB-476E-871A-653BA1F2C7D2}" srcId="{5E55B7BB-8110-4D8F-B1C5-9BB545F29C96}" destId="{5DD1FF7D-4DA9-4E00-BB3C-F8B53E7471CB}" srcOrd="1" destOrd="0" parTransId="{0D0672B6-5F6F-40BD-A8F9-A39984C149D7}" sibTransId="{3EC80B04-6A6E-497E-86D3-0E7A6C81F73D}"/>
    <dgm:cxn modelId="{A92FE4BD-B7C5-4E84-AF12-AC1E19BA99CA}" type="presOf" srcId="{C0D0C685-BF4C-4A0C-A210-225003EBB943}" destId="{A3FD6EBA-8F55-404D-9744-7EEF13549CC1}" srcOrd="0" destOrd="0" presId="urn:microsoft.com/office/officeart/2005/8/layout/chevron2"/>
    <dgm:cxn modelId="{B22F120E-EE63-4DC6-9282-CEE60256121C}" type="presOf" srcId="{B392F779-C942-41B3-A760-33168ED6DF08}" destId="{9B27E9E3-26D2-4E10-8060-D42A1FF7895A}" srcOrd="0" destOrd="1" presId="urn:microsoft.com/office/officeart/2005/8/layout/chevron2"/>
    <dgm:cxn modelId="{93A4AACE-DAE3-466A-B302-A6B70130CAAC}" type="presOf" srcId="{B5B54F8B-85A8-4038-B14C-0A2B07B04BCD}" destId="{B2D551B4-85CA-4F76-B2D9-79C2CA5285B4}" srcOrd="0" destOrd="1" presId="urn:microsoft.com/office/officeart/2005/8/layout/chevron2"/>
    <dgm:cxn modelId="{BDEBCEF6-ABBA-43E9-B651-488117710D21}" type="presOf" srcId="{9297C8B9-AD22-48A1-B85B-4FA565488FAE}" destId="{A55BA47A-11D5-4367-AD57-13DF99234A5C}" srcOrd="0" destOrd="1" presId="urn:microsoft.com/office/officeart/2005/8/layout/chevron2"/>
    <dgm:cxn modelId="{58F935C5-7AE7-4DE7-A923-3C2CA96AA96A}" type="presOf" srcId="{F0AE9125-C72B-4674-8BB4-C11441E3A54F}" destId="{BCB0160B-6D72-461F-BB10-8AFB30A477BA}" srcOrd="0" destOrd="0" presId="urn:microsoft.com/office/officeart/2005/8/layout/chevron2"/>
    <dgm:cxn modelId="{B0E03639-F673-421C-87DD-70ED7BE3E7A8}" srcId="{48DA8153-2C25-4011-9977-B04626089386}" destId="{EEACCD06-FF90-4FC5-BFF3-E60C9E971111}" srcOrd="0" destOrd="0" parTransId="{89D59B5B-2F04-43A7-8882-885E73EE5EAC}" sibTransId="{D5E8CBD7-4286-4E6A-A7A4-07B1B919B3CA}"/>
    <dgm:cxn modelId="{B05BF94D-6A68-462C-AD48-6B3DDED6DB55}" srcId="{5E55B7BB-8110-4D8F-B1C5-9BB545F29C96}" destId="{F0AE9125-C72B-4674-8BB4-C11441E3A54F}" srcOrd="0" destOrd="0" parTransId="{D0B6E8DD-6C23-474F-85ED-04AF237B96CD}" sibTransId="{DB0071C4-C6D8-4771-89AB-4D3E44F321A6}"/>
    <dgm:cxn modelId="{B0C9F032-328E-4CFD-ADC4-D1CB85A7FD2D}" srcId="{F0AE9125-C72B-4674-8BB4-C11441E3A54F}" destId="{7B762746-DE27-4345-8FB0-84D4CEA85B6B}" srcOrd="0" destOrd="0" parTransId="{35741CA0-B009-4890-8942-2ABA31ABFFBE}" sibTransId="{CB222549-6677-4A2E-9A36-6765A814A582}"/>
    <dgm:cxn modelId="{D33A8556-81A0-44B4-BEFA-019A8EAD4A78}" srcId="{C0D0C685-BF4C-4A0C-A210-225003EBB943}" destId="{9297C8B9-AD22-48A1-B85B-4FA565488FAE}" srcOrd="1" destOrd="0" parTransId="{5E88839E-5700-4B1E-9C63-B8855D193CB1}" sibTransId="{351B9BD6-2278-484E-ACB0-65B762807389}"/>
    <dgm:cxn modelId="{205EE274-62E0-45F3-88EC-44FF685BA8D7}" srcId="{C0D0C685-BF4C-4A0C-A210-225003EBB943}" destId="{7D2AA284-4748-4801-948A-D53B0D14DA16}" srcOrd="0" destOrd="0" parTransId="{B6B15F1F-5E18-47A9-B0B2-F458D2393521}" sibTransId="{92C0D63D-3EB2-422B-917A-6550A27A8839}"/>
    <dgm:cxn modelId="{CC5DDEC6-4396-4ABE-814F-E68032112737}" srcId="{5DD1FF7D-4DA9-4E00-BB3C-F8B53E7471CB}" destId="{B70EBD35-6176-4ABC-AC5B-3F97C226009C}" srcOrd="0" destOrd="0" parTransId="{FDA80DEF-C2F6-440D-9E72-2FFDCD54D595}" sibTransId="{7E7837A4-295F-466B-B7EA-B8A6845AED58}"/>
    <dgm:cxn modelId="{2D2C79FE-D76A-4C07-9816-97E40A54E170}" type="presParOf" srcId="{CFDA4CE3-D914-47A7-AF90-7E1A32B0DE19}" destId="{BDBCBF91-6118-480B-A84F-13B531E3A706}" srcOrd="0" destOrd="0" presId="urn:microsoft.com/office/officeart/2005/8/layout/chevron2"/>
    <dgm:cxn modelId="{8D95E9E0-35FC-4D18-8742-8632A56AC4F2}" type="presParOf" srcId="{BDBCBF91-6118-480B-A84F-13B531E3A706}" destId="{BCB0160B-6D72-461F-BB10-8AFB30A477BA}" srcOrd="0" destOrd="0" presId="urn:microsoft.com/office/officeart/2005/8/layout/chevron2"/>
    <dgm:cxn modelId="{D3BFA8E7-5D4C-4F27-878B-CC04D646339E}" type="presParOf" srcId="{BDBCBF91-6118-480B-A84F-13B531E3A706}" destId="{3E3DE0D3-BA4A-433A-AA7F-4913AD0AEA4C}" srcOrd="1" destOrd="0" presId="urn:microsoft.com/office/officeart/2005/8/layout/chevron2"/>
    <dgm:cxn modelId="{C4FD00B6-C1F8-416D-9E23-7EC6FB6887DB}" type="presParOf" srcId="{CFDA4CE3-D914-47A7-AF90-7E1A32B0DE19}" destId="{9620718B-2C09-4FDA-85BC-4D17E19FAF1F}" srcOrd="1" destOrd="0" presId="urn:microsoft.com/office/officeart/2005/8/layout/chevron2"/>
    <dgm:cxn modelId="{F0A0645C-B59F-429A-B39C-381B97A94B65}" type="presParOf" srcId="{CFDA4CE3-D914-47A7-AF90-7E1A32B0DE19}" destId="{46DC16C5-6C51-4EBC-BB4A-A155F430C017}" srcOrd="2" destOrd="0" presId="urn:microsoft.com/office/officeart/2005/8/layout/chevron2"/>
    <dgm:cxn modelId="{5061984D-8789-45A8-8B6C-BB1BB311B27A}" type="presParOf" srcId="{46DC16C5-6C51-4EBC-BB4A-A155F430C017}" destId="{7D59C304-469B-453C-9D70-B8BA31015D5E}" srcOrd="0" destOrd="0" presId="urn:microsoft.com/office/officeart/2005/8/layout/chevron2"/>
    <dgm:cxn modelId="{0A5F7A87-809E-4377-BA7E-32881A86D9AE}" type="presParOf" srcId="{46DC16C5-6C51-4EBC-BB4A-A155F430C017}" destId="{B2D551B4-85CA-4F76-B2D9-79C2CA5285B4}" srcOrd="1" destOrd="0" presId="urn:microsoft.com/office/officeart/2005/8/layout/chevron2"/>
    <dgm:cxn modelId="{4F0983B8-1348-4E3B-B8D2-5C6F3CE9DA3F}" type="presParOf" srcId="{CFDA4CE3-D914-47A7-AF90-7E1A32B0DE19}" destId="{73B18D7A-B948-42EC-8DC5-36B11F4D691F}" srcOrd="3" destOrd="0" presId="urn:microsoft.com/office/officeart/2005/8/layout/chevron2"/>
    <dgm:cxn modelId="{16FD744F-CE9E-47A8-912B-24EA2A3AA8D1}" type="presParOf" srcId="{CFDA4CE3-D914-47A7-AF90-7E1A32B0DE19}" destId="{CCF8E040-E648-42D7-9563-2F3077ECB665}" srcOrd="4" destOrd="0" presId="urn:microsoft.com/office/officeart/2005/8/layout/chevron2"/>
    <dgm:cxn modelId="{3B2C23AF-E869-497F-8A52-4141D74233A1}" type="presParOf" srcId="{CCF8E040-E648-42D7-9563-2F3077ECB665}" destId="{57C886F5-A5D9-41E1-A78A-7D5C500BDF7D}" srcOrd="0" destOrd="0" presId="urn:microsoft.com/office/officeart/2005/8/layout/chevron2"/>
    <dgm:cxn modelId="{9B6D607C-D1FE-4B96-8AB5-1BC7DC9DEFA8}" type="presParOf" srcId="{CCF8E040-E648-42D7-9563-2F3077ECB665}" destId="{9B27E9E3-26D2-4E10-8060-D42A1FF7895A}" srcOrd="1" destOrd="0" presId="urn:microsoft.com/office/officeart/2005/8/layout/chevron2"/>
    <dgm:cxn modelId="{1F8F662F-4ED1-4A59-8C80-09C060A645FC}" type="presParOf" srcId="{CFDA4CE3-D914-47A7-AF90-7E1A32B0DE19}" destId="{B7D4C489-E18F-41AD-92C6-E96942163D2C}" srcOrd="5" destOrd="0" presId="urn:microsoft.com/office/officeart/2005/8/layout/chevron2"/>
    <dgm:cxn modelId="{E60A9598-E487-4245-8285-5BFC7841BB73}" type="presParOf" srcId="{CFDA4CE3-D914-47A7-AF90-7E1A32B0DE19}" destId="{7EBF81EB-A865-4340-98E0-DFC0EB807C6E}" srcOrd="6" destOrd="0" presId="urn:microsoft.com/office/officeart/2005/8/layout/chevron2"/>
    <dgm:cxn modelId="{D48FB57F-FE7C-4F0A-AA1D-4D7CA0809264}" type="presParOf" srcId="{7EBF81EB-A865-4340-98E0-DFC0EB807C6E}" destId="{A3FD6EBA-8F55-404D-9744-7EEF13549CC1}" srcOrd="0" destOrd="0" presId="urn:microsoft.com/office/officeart/2005/8/layout/chevron2"/>
    <dgm:cxn modelId="{90B65293-67C7-4163-AB2A-05ECFC4A8659}" type="presParOf" srcId="{7EBF81EB-A865-4340-98E0-DFC0EB807C6E}" destId="{A55BA47A-11D5-4367-AD57-13DF99234A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55B7BB-8110-4D8F-B1C5-9BB545F29C9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0AE9125-C72B-4674-8BB4-C11441E3A54F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招聘岗位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D0B6E8DD-6C23-474F-85ED-04AF237B96CD}" type="parTrans" cxnId="{B05BF94D-6A68-462C-AD48-6B3DDED6DB55}">
      <dgm:prSet/>
      <dgm:spPr/>
      <dgm:t>
        <a:bodyPr/>
        <a:lstStyle/>
        <a:p>
          <a:endParaRPr lang="zh-CN" altLang="en-US"/>
        </a:p>
      </dgm:t>
    </dgm:pt>
    <dgm:pt modelId="{DB0071C4-C6D8-4771-89AB-4D3E44F321A6}" type="sibTrans" cxnId="{B05BF94D-6A68-462C-AD48-6B3DDED6DB55}">
      <dgm:prSet/>
      <dgm:spPr/>
      <dgm:t>
        <a:bodyPr/>
        <a:lstStyle/>
        <a:p>
          <a:endParaRPr lang="zh-CN" altLang="en-US"/>
        </a:p>
      </dgm:t>
    </dgm:pt>
    <dgm:pt modelId="{7B762746-DE27-4345-8FB0-84D4CEA85B6B}">
      <dgm:prSet phldrT="[文本]" custT="1"/>
      <dgm:spPr/>
      <dgm:t>
        <a:bodyPr/>
        <a:lstStyle/>
        <a:p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制程品管</a:t>
          </a: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dirty="0" smtClean="0"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人</a:t>
          </a: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35741CA0-B009-4890-8942-2ABA31ABFFBE}" type="parTrans" cxnId="{B0C9F032-328E-4CFD-ADC4-D1CB85A7FD2D}">
      <dgm:prSet/>
      <dgm:spPr/>
      <dgm:t>
        <a:bodyPr/>
        <a:lstStyle/>
        <a:p>
          <a:endParaRPr lang="zh-CN" altLang="en-US"/>
        </a:p>
      </dgm:t>
    </dgm:pt>
    <dgm:pt modelId="{CB222549-6677-4A2E-9A36-6765A814A582}" type="sibTrans" cxnId="{B0C9F032-328E-4CFD-ADC4-D1CB85A7FD2D}">
      <dgm:prSet/>
      <dgm:spPr/>
      <dgm:t>
        <a:bodyPr/>
        <a:lstStyle/>
        <a:p>
          <a:endParaRPr lang="zh-CN" altLang="en-US"/>
        </a:p>
      </dgm:t>
    </dgm:pt>
    <dgm:pt modelId="{5DD1FF7D-4DA9-4E00-BB3C-F8B53E7471CB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岗位职责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0D0672B6-5F6F-40BD-A8F9-A39984C149D7}" type="parTrans" cxnId="{2584D45D-C5BB-476E-871A-653BA1F2C7D2}">
      <dgm:prSet/>
      <dgm:spPr/>
      <dgm:t>
        <a:bodyPr/>
        <a:lstStyle/>
        <a:p>
          <a:endParaRPr lang="zh-CN" altLang="en-US"/>
        </a:p>
      </dgm:t>
    </dgm:pt>
    <dgm:pt modelId="{3EC80B04-6A6E-497E-86D3-0E7A6C81F73D}" type="sibTrans" cxnId="{2584D45D-C5BB-476E-871A-653BA1F2C7D2}">
      <dgm:prSet/>
      <dgm:spPr/>
      <dgm:t>
        <a:bodyPr/>
        <a:lstStyle/>
        <a:p>
          <a:endParaRPr lang="zh-CN" altLang="en-US"/>
        </a:p>
      </dgm:t>
    </dgm:pt>
    <dgm:pt modelId="{B70EBD35-6176-4ABC-AC5B-3F97C226009C}">
      <dgm:prSet phldrT="[文本]"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生产过程中及生产结束后的成品检验，品质管控。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FDA80DEF-C2F6-440D-9E72-2FFDCD54D595}" type="parTrans" cxnId="{CC5DDEC6-4396-4ABE-814F-E68032112737}">
      <dgm:prSet/>
      <dgm:spPr/>
      <dgm:t>
        <a:bodyPr/>
        <a:lstStyle/>
        <a:p>
          <a:endParaRPr lang="zh-CN" altLang="en-US"/>
        </a:p>
      </dgm:t>
    </dgm:pt>
    <dgm:pt modelId="{7E7837A4-295F-466B-B7EA-B8A6845AED58}" type="sibTrans" cxnId="{CC5DDEC6-4396-4ABE-814F-E68032112737}">
      <dgm:prSet/>
      <dgm:spPr/>
      <dgm:t>
        <a:bodyPr/>
        <a:lstStyle/>
        <a:p>
          <a:endParaRPr lang="zh-CN" altLang="en-US"/>
        </a:p>
      </dgm:t>
    </dgm:pt>
    <dgm:pt modelId="{48DA8153-2C25-4011-9977-B04626089386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岗位要求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4716718B-80BD-4931-916C-25A8B909FAA4}" type="parTrans" cxnId="{D6F7A070-10BA-4CF7-B432-F1489168A171}">
      <dgm:prSet/>
      <dgm:spPr/>
      <dgm:t>
        <a:bodyPr/>
        <a:lstStyle/>
        <a:p>
          <a:endParaRPr lang="zh-CN" altLang="en-US"/>
        </a:p>
      </dgm:t>
    </dgm:pt>
    <dgm:pt modelId="{2E1D0CAE-D655-4436-BE45-AAE50CC515B9}" type="sibTrans" cxnId="{D6F7A070-10BA-4CF7-B432-F1489168A171}">
      <dgm:prSet/>
      <dgm:spPr/>
      <dgm:t>
        <a:bodyPr/>
        <a:lstStyle/>
        <a:p>
          <a:endParaRPr lang="zh-CN" altLang="en-US"/>
        </a:p>
      </dgm:t>
    </dgm:pt>
    <dgm:pt modelId="{EEACCD06-FF90-4FC5-BFF3-E60C9E971111}">
      <dgm:prSet phldrT="[文本]"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全日制本科学历，食品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生物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化工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检验等相关专业</a:t>
          </a:r>
          <a:endParaRPr lang="zh-CN" altLang="en-US" sz="1300" b="1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89D59B5B-2F04-43A7-8882-885E73EE5EAC}" type="parTrans" cxnId="{B0E03639-F673-421C-87DD-70ED7BE3E7A8}">
      <dgm:prSet/>
      <dgm:spPr/>
      <dgm:t>
        <a:bodyPr/>
        <a:lstStyle/>
        <a:p>
          <a:endParaRPr lang="zh-CN" altLang="en-US"/>
        </a:p>
      </dgm:t>
    </dgm:pt>
    <dgm:pt modelId="{D5E8CBD7-4286-4E6A-A7A4-07B1B919B3CA}" type="sibTrans" cxnId="{B0E03639-F673-421C-87DD-70ED7BE3E7A8}">
      <dgm:prSet/>
      <dgm:spPr/>
      <dgm:t>
        <a:bodyPr/>
        <a:lstStyle/>
        <a:p>
          <a:endParaRPr lang="zh-CN" altLang="en-US"/>
        </a:p>
      </dgm:t>
    </dgm:pt>
    <dgm:pt modelId="{C0D0C685-BF4C-4A0C-A210-225003EBB943}">
      <dgm:prSet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福利待遇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AC460BEA-0226-48CD-AB50-380D8E92DFEB}" type="parTrans" cxnId="{D7D2F7C7-1885-4B90-8D35-33DDB807B720}">
      <dgm:prSet/>
      <dgm:spPr/>
      <dgm:t>
        <a:bodyPr/>
        <a:lstStyle/>
        <a:p>
          <a:endParaRPr lang="zh-CN" altLang="en-US"/>
        </a:p>
      </dgm:t>
    </dgm:pt>
    <dgm:pt modelId="{0F960F6C-1988-45FD-B58E-C43AD61F3173}" type="sibTrans" cxnId="{D7D2F7C7-1885-4B90-8D35-33DDB807B720}">
      <dgm:prSet/>
      <dgm:spPr/>
      <dgm:t>
        <a:bodyPr/>
        <a:lstStyle/>
        <a:p>
          <a:endParaRPr lang="zh-CN" altLang="en-US"/>
        </a:p>
      </dgm:t>
    </dgm:pt>
    <dgm:pt modelId="{146AE288-9658-4B5B-A61F-16976B72A9B2}">
      <dgm:prSet phldrT="[文本]" custT="1"/>
      <dgm:spPr/>
      <dgm:t>
        <a:bodyPr/>
        <a:lstStyle/>
        <a:p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每天工作</a:t>
          </a:r>
          <a:r>
            <a:rPr lang="en-US" altLang="zh-CN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12</a:t>
          </a:r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小时，白班夜班两班倒，师徒制，循序渐进，使学员完成角色转变。</a:t>
          </a:r>
          <a:r>
            <a:rPr lang="zh-CN" altLang="en-US" sz="13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 </a:t>
          </a:r>
          <a:endParaRPr lang="zh-CN" altLang="en-US" sz="1300" b="1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D4925D46-96D3-4C09-9C95-F167CD43F31C}" type="parTrans" cxnId="{66B01DD5-2528-4B2A-ACEB-BCACE78EFB21}">
      <dgm:prSet/>
      <dgm:spPr/>
      <dgm:t>
        <a:bodyPr/>
        <a:lstStyle/>
        <a:p>
          <a:endParaRPr lang="zh-CN" altLang="en-US"/>
        </a:p>
      </dgm:t>
    </dgm:pt>
    <dgm:pt modelId="{980EF73B-E68B-4E7F-92D3-8AA326DC30D6}" type="sibTrans" cxnId="{66B01DD5-2528-4B2A-ACEB-BCACE78EFB21}">
      <dgm:prSet/>
      <dgm:spPr/>
      <dgm:t>
        <a:bodyPr/>
        <a:lstStyle/>
        <a:p>
          <a:endParaRPr lang="zh-CN" altLang="en-US"/>
        </a:p>
      </dgm:t>
    </dgm:pt>
    <dgm:pt modelId="{A5BFFCB6-C439-450D-A2D7-ACC0D556350E}">
      <dgm:prSet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每月实发工资</a:t>
          </a:r>
          <a:r>
            <a:rPr lang="en-US" sz="1400" dirty="0" smtClean="0">
              <a:latin typeface="微软雅黑" pitchFamily="34" charset="-122"/>
              <a:ea typeface="微软雅黑" pitchFamily="34" charset="-122"/>
            </a:rPr>
            <a:t>4800-6000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，</a:t>
          </a:r>
          <a:r>
            <a:rPr lang="zh-CN" sz="1400" dirty="0" smtClean="0">
              <a:latin typeface="微软雅黑" pitchFamily="34" charset="-122"/>
              <a:ea typeface="微软雅黑" pitchFamily="34" charset="-122"/>
            </a:rPr>
            <a:t>入职缴纳五险一金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（拿到毕业证）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7715A421-A1DC-42C8-A9DA-3CAA1FBA9043}" type="parTrans" cxnId="{63582E38-CB9D-4009-A307-B38D646488CB}">
      <dgm:prSet/>
      <dgm:spPr/>
      <dgm:t>
        <a:bodyPr/>
        <a:lstStyle/>
        <a:p>
          <a:endParaRPr lang="zh-CN" altLang="en-US"/>
        </a:p>
      </dgm:t>
    </dgm:pt>
    <dgm:pt modelId="{F2431C77-C27E-493D-9A59-3766034BFEB1}" type="sibTrans" cxnId="{63582E38-CB9D-4009-A307-B38D646488CB}">
      <dgm:prSet/>
      <dgm:spPr/>
      <dgm:t>
        <a:bodyPr/>
        <a:lstStyle/>
        <a:p>
          <a:endParaRPr lang="zh-CN" altLang="en-US"/>
        </a:p>
      </dgm:t>
    </dgm:pt>
    <dgm:pt modelId="{2D5389FD-EBC9-4F40-89A3-7A63DA502FC6}">
      <dgm:prSet custT="1"/>
      <dgm:spPr/>
      <dgm:t>
        <a:bodyPr/>
        <a:lstStyle/>
        <a:p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实习期间待遇：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、大班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150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天；小班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100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、公司购买意外险（保额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50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万左右）；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、实习期间免费住宿；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、免费员工餐。</a:t>
          </a:r>
          <a:endParaRPr lang="zh-CN" altLang="en-US" sz="1400" b="0" dirty="0">
            <a:solidFill>
              <a:schemeClr val="tx1"/>
            </a:solidFill>
            <a:latin typeface="微软雅黑" pitchFamily="34" charset="-122"/>
            <a:ea typeface="微软雅黑" pitchFamily="34" charset="-122"/>
          </a:endParaRPr>
        </a:p>
      </dgm:t>
    </dgm:pt>
    <dgm:pt modelId="{EB389E7B-BAB3-4D43-89FB-AB9BA4BCA470}" type="parTrans" cxnId="{FA294F30-5631-4A2B-9F7B-B1ED2436D107}">
      <dgm:prSet/>
      <dgm:spPr/>
      <dgm:t>
        <a:bodyPr/>
        <a:lstStyle/>
        <a:p>
          <a:endParaRPr lang="zh-CN" altLang="en-US"/>
        </a:p>
      </dgm:t>
    </dgm:pt>
    <dgm:pt modelId="{3B19D1F8-2C32-4BB9-9D2A-936BED4E94E2}" type="sibTrans" cxnId="{FA294F30-5631-4A2B-9F7B-B1ED2436D107}">
      <dgm:prSet/>
      <dgm:spPr/>
      <dgm:t>
        <a:bodyPr/>
        <a:lstStyle/>
        <a:p>
          <a:endParaRPr lang="zh-CN" altLang="en-US"/>
        </a:p>
      </dgm:t>
    </dgm:pt>
    <dgm:pt modelId="{CFDA4CE3-D914-47A7-AF90-7E1A32B0DE19}" type="pres">
      <dgm:prSet presAssocID="{5E55B7BB-8110-4D8F-B1C5-9BB545F29C9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DBCBF91-6118-480B-A84F-13B531E3A706}" type="pres">
      <dgm:prSet presAssocID="{F0AE9125-C72B-4674-8BB4-C11441E3A54F}" presName="composite" presStyleCnt="0"/>
      <dgm:spPr/>
    </dgm:pt>
    <dgm:pt modelId="{BCB0160B-6D72-461F-BB10-8AFB30A477BA}" type="pres">
      <dgm:prSet presAssocID="{F0AE9125-C72B-4674-8BB4-C11441E3A54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3DE0D3-BA4A-433A-AA7F-4913AD0AEA4C}" type="pres">
      <dgm:prSet presAssocID="{F0AE9125-C72B-4674-8BB4-C11441E3A54F}" presName="descendantText" presStyleLbl="alignAcc1" presStyleIdx="0" presStyleCnt="4" custLinFactNeighborX="-39" custLinFactNeighborY="34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20718B-2C09-4FDA-85BC-4D17E19FAF1F}" type="pres">
      <dgm:prSet presAssocID="{DB0071C4-C6D8-4771-89AB-4D3E44F321A6}" presName="sp" presStyleCnt="0"/>
      <dgm:spPr/>
    </dgm:pt>
    <dgm:pt modelId="{46DC16C5-6C51-4EBC-BB4A-A155F430C017}" type="pres">
      <dgm:prSet presAssocID="{5DD1FF7D-4DA9-4E00-BB3C-F8B53E7471CB}" presName="composite" presStyleCnt="0"/>
      <dgm:spPr/>
    </dgm:pt>
    <dgm:pt modelId="{7D59C304-469B-453C-9D70-B8BA31015D5E}" type="pres">
      <dgm:prSet presAssocID="{5DD1FF7D-4DA9-4E00-BB3C-F8B53E7471C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D551B4-85CA-4F76-B2D9-79C2CA5285B4}" type="pres">
      <dgm:prSet presAssocID="{5DD1FF7D-4DA9-4E00-BB3C-F8B53E7471CB}" presName="descendantText" presStyleLbl="alignAcc1" presStyleIdx="1" presStyleCnt="4" custLinFactNeighborX="0" custLinFactNeighborY="-112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B18D7A-B948-42EC-8DC5-36B11F4D691F}" type="pres">
      <dgm:prSet presAssocID="{3EC80B04-6A6E-497E-86D3-0E7A6C81F73D}" presName="sp" presStyleCnt="0"/>
      <dgm:spPr/>
    </dgm:pt>
    <dgm:pt modelId="{CCF8E040-E648-42D7-9563-2F3077ECB665}" type="pres">
      <dgm:prSet presAssocID="{48DA8153-2C25-4011-9977-B04626089386}" presName="composite" presStyleCnt="0"/>
      <dgm:spPr/>
    </dgm:pt>
    <dgm:pt modelId="{57C886F5-A5D9-41E1-A78A-7D5C500BDF7D}" type="pres">
      <dgm:prSet presAssocID="{48DA8153-2C25-4011-9977-B0462608938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27E9E3-26D2-4E10-8060-D42A1FF7895A}" type="pres">
      <dgm:prSet presAssocID="{48DA8153-2C25-4011-9977-B04626089386}" presName="descendantText" presStyleLbl="alignAcc1" presStyleIdx="2" presStyleCnt="4" custScaleY="100001" custLinFactNeighborX="0" custLinFactNeighborY="-46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7D4C489-E18F-41AD-92C6-E96942163D2C}" type="pres">
      <dgm:prSet presAssocID="{2E1D0CAE-D655-4436-BE45-AAE50CC515B9}" presName="sp" presStyleCnt="0"/>
      <dgm:spPr/>
    </dgm:pt>
    <dgm:pt modelId="{7EBF81EB-A865-4340-98E0-DFC0EB807C6E}" type="pres">
      <dgm:prSet presAssocID="{C0D0C685-BF4C-4A0C-A210-225003EBB943}" presName="composite" presStyleCnt="0"/>
      <dgm:spPr/>
    </dgm:pt>
    <dgm:pt modelId="{A3FD6EBA-8F55-404D-9744-7EEF13549CC1}" type="pres">
      <dgm:prSet presAssocID="{C0D0C685-BF4C-4A0C-A210-225003EBB94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5BA47A-11D5-4367-AD57-13DF99234A5C}" type="pres">
      <dgm:prSet presAssocID="{C0D0C685-BF4C-4A0C-A210-225003EBB943}" presName="descendantText" presStyleLbl="alignAcc1" presStyleIdx="3" presStyleCnt="4" custLinFactNeighborY="159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287EAA0-7F53-43E3-A741-280188DED0A7}" type="presOf" srcId="{A5BFFCB6-C439-450D-A2D7-ACC0D556350E}" destId="{A55BA47A-11D5-4367-AD57-13DF99234A5C}" srcOrd="0" destOrd="0" presId="urn:microsoft.com/office/officeart/2005/8/layout/chevron2"/>
    <dgm:cxn modelId="{8D9B0F08-E5D0-439F-A368-0ED6A6B82ED5}" type="presOf" srcId="{B70EBD35-6176-4ABC-AC5B-3F97C226009C}" destId="{B2D551B4-85CA-4F76-B2D9-79C2CA5285B4}" srcOrd="0" destOrd="0" presId="urn:microsoft.com/office/officeart/2005/8/layout/chevron2"/>
    <dgm:cxn modelId="{A3D0C8BD-68AF-450F-AD6E-11B9E26E30C7}" type="presOf" srcId="{5E55B7BB-8110-4D8F-B1C5-9BB545F29C96}" destId="{CFDA4CE3-D914-47A7-AF90-7E1A32B0DE19}" srcOrd="0" destOrd="0" presId="urn:microsoft.com/office/officeart/2005/8/layout/chevron2"/>
    <dgm:cxn modelId="{B0E03639-F673-421C-87DD-70ED7BE3E7A8}" srcId="{48DA8153-2C25-4011-9977-B04626089386}" destId="{EEACCD06-FF90-4FC5-BFF3-E60C9E971111}" srcOrd="0" destOrd="0" parTransId="{89D59B5B-2F04-43A7-8882-885E73EE5EAC}" sibTransId="{D5E8CBD7-4286-4E6A-A7A4-07B1B919B3CA}"/>
    <dgm:cxn modelId="{02F7F00E-7880-4F01-B09B-E8878161ED9A}" type="presOf" srcId="{7B762746-DE27-4345-8FB0-84D4CEA85B6B}" destId="{3E3DE0D3-BA4A-433A-AA7F-4913AD0AEA4C}" srcOrd="0" destOrd="0" presId="urn:microsoft.com/office/officeart/2005/8/layout/chevron2"/>
    <dgm:cxn modelId="{2EA72B9F-3D32-476C-8AC1-BEAE15C94662}" type="presOf" srcId="{EEACCD06-FF90-4FC5-BFF3-E60C9E971111}" destId="{9B27E9E3-26D2-4E10-8060-D42A1FF7895A}" srcOrd="0" destOrd="0" presId="urn:microsoft.com/office/officeart/2005/8/layout/chevron2"/>
    <dgm:cxn modelId="{63582E38-CB9D-4009-A307-B38D646488CB}" srcId="{C0D0C685-BF4C-4A0C-A210-225003EBB943}" destId="{A5BFFCB6-C439-450D-A2D7-ACC0D556350E}" srcOrd="0" destOrd="0" parTransId="{7715A421-A1DC-42C8-A9DA-3CAA1FBA9043}" sibTransId="{F2431C77-C27E-493D-9A59-3766034BFEB1}"/>
    <dgm:cxn modelId="{D7D2F7C7-1885-4B90-8D35-33DDB807B720}" srcId="{5E55B7BB-8110-4D8F-B1C5-9BB545F29C96}" destId="{C0D0C685-BF4C-4A0C-A210-225003EBB943}" srcOrd="3" destOrd="0" parTransId="{AC460BEA-0226-48CD-AB50-380D8E92DFEB}" sibTransId="{0F960F6C-1988-45FD-B58E-C43AD61F3173}"/>
    <dgm:cxn modelId="{B05BF94D-6A68-462C-AD48-6B3DDED6DB55}" srcId="{5E55B7BB-8110-4D8F-B1C5-9BB545F29C96}" destId="{F0AE9125-C72B-4674-8BB4-C11441E3A54F}" srcOrd="0" destOrd="0" parTransId="{D0B6E8DD-6C23-474F-85ED-04AF237B96CD}" sibTransId="{DB0071C4-C6D8-4771-89AB-4D3E44F321A6}"/>
    <dgm:cxn modelId="{99D7E1F0-F2C5-4944-8B93-BD22226F58B6}" type="presOf" srcId="{5DD1FF7D-4DA9-4E00-BB3C-F8B53E7471CB}" destId="{7D59C304-469B-453C-9D70-B8BA31015D5E}" srcOrd="0" destOrd="0" presId="urn:microsoft.com/office/officeart/2005/8/layout/chevron2"/>
    <dgm:cxn modelId="{B6ACF289-86EB-4BEA-8D00-A8F8F764A7F4}" type="presOf" srcId="{146AE288-9658-4B5B-A61F-16976B72A9B2}" destId="{9B27E9E3-26D2-4E10-8060-D42A1FF7895A}" srcOrd="0" destOrd="1" presId="urn:microsoft.com/office/officeart/2005/8/layout/chevron2"/>
    <dgm:cxn modelId="{B0C9F032-328E-4CFD-ADC4-D1CB85A7FD2D}" srcId="{F0AE9125-C72B-4674-8BB4-C11441E3A54F}" destId="{7B762746-DE27-4345-8FB0-84D4CEA85B6B}" srcOrd="0" destOrd="0" parTransId="{35741CA0-B009-4890-8942-2ABA31ABFFBE}" sibTransId="{CB222549-6677-4A2E-9A36-6765A814A582}"/>
    <dgm:cxn modelId="{FA294F30-5631-4A2B-9F7B-B1ED2436D107}" srcId="{C0D0C685-BF4C-4A0C-A210-225003EBB943}" destId="{2D5389FD-EBC9-4F40-89A3-7A63DA502FC6}" srcOrd="1" destOrd="0" parTransId="{EB389E7B-BAB3-4D43-89FB-AB9BA4BCA470}" sibTransId="{3B19D1F8-2C32-4BB9-9D2A-936BED4E94E2}"/>
    <dgm:cxn modelId="{D6F7A070-10BA-4CF7-B432-F1489168A171}" srcId="{5E55B7BB-8110-4D8F-B1C5-9BB545F29C96}" destId="{48DA8153-2C25-4011-9977-B04626089386}" srcOrd="2" destOrd="0" parTransId="{4716718B-80BD-4931-916C-25A8B909FAA4}" sibTransId="{2E1D0CAE-D655-4436-BE45-AAE50CC515B9}"/>
    <dgm:cxn modelId="{CC5DDEC6-4396-4ABE-814F-E68032112737}" srcId="{5DD1FF7D-4DA9-4E00-BB3C-F8B53E7471CB}" destId="{B70EBD35-6176-4ABC-AC5B-3F97C226009C}" srcOrd="0" destOrd="0" parTransId="{FDA80DEF-C2F6-440D-9E72-2FFDCD54D595}" sibTransId="{7E7837A4-295F-466B-B7EA-B8A6845AED58}"/>
    <dgm:cxn modelId="{2DB9C4FC-FE7F-43C7-BCF6-6767C79FF26B}" type="presOf" srcId="{C0D0C685-BF4C-4A0C-A210-225003EBB943}" destId="{A3FD6EBA-8F55-404D-9744-7EEF13549CC1}" srcOrd="0" destOrd="0" presId="urn:microsoft.com/office/officeart/2005/8/layout/chevron2"/>
    <dgm:cxn modelId="{69C5AC3E-C0C5-4332-A788-1AFFF897E98E}" type="presOf" srcId="{48DA8153-2C25-4011-9977-B04626089386}" destId="{57C886F5-A5D9-41E1-A78A-7D5C500BDF7D}" srcOrd="0" destOrd="0" presId="urn:microsoft.com/office/officeart/2005/8/layout/chevron2"/>
    <dgm:cxn modelId="{2584D45D-C5BB-476E-871A-653BA1F2C7D2}" srcId="{5E55B7BB-8110-4D8F-B1C5-9BB545F29C96}" destId="{5DD1FF7D-4DA9-4E00-BB3C-F8B53E7471CB}" srcOrd="1" destOrd="0" parTransId="{0D0672B6-5F6F-40BD-A8F9-A39984C149D7}" sibTransId="{3EC80B04-6A6E-497E-86D3-0E7A6C81F73D}"/>
    <dgm:cxn modelId="{66B01DD5-2528-4B2A-ACEB-BCACE78EFB21}" srcId="{48DA8153-2C25-4011-9977-B04626089386}" destId="{146AE288-9658-4B5B-A61F-16976B72A9B2}" srcOrd="1" destOrd="0" parTransId="{D4925D46-96D3-4C09-9C95-F167CD43F31C}" sibTransId="{980EF73B-E68B-4E7F-92D3-8AA326DC30D6}"/>
    <dgm:cxn modelId="{F8846568-F497-4909-8501-3EBF0DADAB31}" type="presOf" srcId="{2D5389FD-EBC9-4F40-89A3-7A63DA502FC6}" destId="{A55BA47A-11D5-4367-AD57-13DF99234A5C}" srcOrd="0" destOrd="1" presId="urn:microsoft.com/office/officeart/2005/8/layout/chevron2"/>
    <dgm:cxn modelId="{D2270220-4603-4477-B406-02889C076A2F}" type="presOf" srcId="{F0AE9125-C72B-4674-8BB4-C11441E3A54F}" destId="{BCB0160B-6D72-461F-BB10-8AFB30A477BA}" srcOrd="0" destOrd="0" presId="urn:microsoft.com/office/officeart/2005/8/layout/chevron2"/>
    <dgm:cxn modelId="{F34FAF42-9C67-4290-98A6-4DAA5B1FB202}" type="presParOf" srcId="{CFDA4CE3-D914-47A7-AF90-7E1A32B0DE19}" destId="{BDBCBF91-6118-480B-A84F-13B531E3A706}" srcOrd="0" destOrd="0" presId="urn:microsoft.com/office/officeart/2005/8/layout/chevron2"/>
    <dgm:cxn modelId="{F7F07308-B23F-48D9-B5B6-2C85F79FAE7A}" type="presParOf" srcId="{BDBCBF91-6118-480B-A84F-13B531E3A706}" destId="{BCB0160B-6D72-461F-BB10-8AFB30A477BA}" srcOrd="0" destOrd="0" presId="urn:microsoft.com/office/officeart/2005/8/layout/chevron2"/>
    <dgm:cxn modelId="{818A3C5E-AE78-46E1-B697-1BBD008F1174}" type="presParOf" srcId="{BDBCBF91-6118-480B-A84F-13B531E3A706}" destId="{3E3DE0D3-BA4A-433A-AA7F-4913AD0AEA4C}" srcOrd="1" destOrd="0" presId="urn:microsoft.com/office/officeart/2005/8/layout/chevron2"/>
    <dgm:cxn modelId="{41B07B1C-DC2A-41A1-B493-E2D05E8B02EF}" type="presParOf" srcId="{CFDA4CE3-D914-47A7-AF90-7E1A32B0DE19}" destId="{9620718B-2C09-4FDA-85BC-4D17E19FAF1F}" srcOrd="1" destOrd="0" presId="urn:microsoft.com/office/officeart/2005/8/layout/chevron2"/>
    <dgm:cxn modelId="{3808BF46-6FB6-4D3D-8FFE-CFFE0DDD457C}" type="presParOf" srcId="{CFDA4CE3-D914-47A7-AF90-7E1A32B0DE19}" destId="{46DC16C5-6C51-4EBC-BB4A-A155F430C017}" srcOrd="2" destOrd="0" presId="urn:microsoft.com/office/officeart/2005/8/layout/chevron2"/>
    <dgm:cxn modelId="{E94C8F94-4718-4E1F-98F0-298D5089CCBE}" type="presParOf" srcId="{46DC16C5-6C51-4EBC-BB4A-A155F430C017}" destId="{7D59C304-469B-453C-9D70-B8BA31015D5E}" srcOrd="0" destOrd="0" presId="urn:microsoft.com/office/officeart/2005/8/layout/chevron2"/>
    <dgm:cxn modelId="{EC46D095-F195-4085-9B54-B3F07B9CD62B}" type="presParOf" srcId="{46DC16C5-6C51-4EBC-BB4A-A155F430C017}" destId="{B2D551B4-85CA-4F76-B2D9-79C2CA5285B4}" srcOrd="1" destOrd="0" presId="urn:microsoft.com/office/officeart/2005/8/layout/chevron2"/>
    <dgm:cxn modelId="{8AFC216D-EB64-4DCF-9B5B-0EB08D9B4BE5}" type="presParOf" srcId="{CFDA4CE3-D914-47A7-AF90-7E1A32B0DE19}" destId="{73B18D7A-B948-42EC-8DC5-36B11F4D691F}" srcOrd="3" destOrd="0" presId="urn:microsoft.com/office/officeart/2005/8/layout/chevron2"/>
    <dgm:cxn modelId="{9DED215A-0C00-4917-B287-64FE8CD4803D}" type="presParOf" srcId="{CFDA4CE3-D914-47A7-AF90-7E1A32B0DE19}" destId="{CCF8E040-E648-42D7-9563-2F3077ECB665}" srcOrd="4" destOrd="0" presId="urn:microsoft.com/office/officeart/2005/8/layout/chevron2"/>
    <dgm:cxn modelId="{1D30BEFB-A123-4C5F-8ED6-12DA48E103E7}" type="presParOf" srcId="{CCF8E040-E648-42D7-9563-2F3077ECB665}" destId="{57C886F5-A5D9-41E1-A78A-7D5C500BDF7D}" srcOrd="0" destOrd="0" presId="urn:microsoft.com/office/officeart/2005/8/layout/chevron2"/>
    <dgm:cxn modelId="{0B493623-B8D9-469B-B388-E74A4FF5EDEB}" type="presParOf" srcId="{CCF8E040-E648-42D7-9563-2F3077ECB665}" destId="{9B27E9E3-26D2-4E10-8060-D42A1FF7895A}" srcOrd="1" destOrd="0" presId="urn:microsoft.com/office/officeart/2005/8/layout/chevron2"/>
    <dgm:cxn modelId="{28746D60-27BA-43C2-93E8-9FBB3E84FF74}" type="presParOf" srcId="{CFDA4CE3-D914-47A7-AF90-7E1A32B0DE19}" destId="{B7D4C489-E18F-41AD-92C6-E96942163D2C}" srcOrd="5" destOrd="0" presId="urn:microsoft.com/office/officeart/2005/8/layout/chevron2"/>
    <dgm:cxn modelId="{606AAE32-0AB1-4F2C-BBFC-D8E906B47268}" type="presParOf" srcId="{CFDA4CE3-D914-47A7-AF90-7E1A32B0DE19}" destId="{7EBF81EB-A865-4340-98E0-DFC0EB807C6E}" srcOrd="6" destOrd="0" presId="urn:microsoft.com/office/officeart/2005/8/layout/chevron2"/>
    <dgm:cxn modelId="{4A2723CA-77FC-4D94-82B2-FF22B1A7D8EE}" type="presParOf" srcId="{7EBF81EB-A865-4340-98E0-DFC0EB807C6E}" destId="{A3FD6EBA-8F55-404D-9744-7EEF13549CC1}" srcOrd="0" destOrd="0" presId="urn:microsoft.com/office/officeart/2005/8/layout/chevron2"/>
    <dgm:cxn modelId="{6C4533FF-CF94-4845-A6F0-27C94CBBB3AC}" type="presParOf" srcId="{7EBF81EB-A865-4340-98E0-DFC0EB807C6E}" destId="{A55BA47A-11D5-4367-AD57-13DF99234A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55B7BB-8110-4D8F-B1C5-9BB545F29C9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0AE9125-C72B-4674-8BB4-C11441E3A54F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招聘岗位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D0B6E8DD-6C23-474F-85ED-04AF237B96CD}" type="parTrans" cxnId="{B05BF94D-6A68-462C-AD48-6B3DDED6DB55}">
      <dgm:prSet/>
      <dgm:spPr/>
      <dgm:t>
        <a:bodyPr/>
        <a:lstStyle/>
        <a:p>
          <a:endParaRPr lang="zh-CN" altLang="en-US"/>
        </a:p>
      </dgm:t>
    </dgm:pt>
    <dgm:pt modelId="{DB0071C4-C6D8-4771-89AB-4D3E44F321A6}" type="sibTrans" cxnId="{B05BF94D-6A68-462C-AD48-6B3DDED6DB55}">
      <dgm:prSet/>
      <dgm:spPr/>
      <dgm:t>
        <a:bodyPr/>
        <a:lstStyle/>
        <a:p>
          <a:endParaRPr lang="zh-CN" altLang="en-US"/>
        </a:p>
      </dgm:t>
    </dgm:pt>
    <dgm:pt modelId="{7B762746-DE27-4345-8FB0-84D4CEA85B6B}">
      <dgm:prSet phldrT="[文本]" custT="1"/>
      <dgm:spPr/>
      <dgm:t>
        <a:bodyPr/>
        <a:lstStyle/>
        <a:p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库管（</a:t>
          </a:r>
          <a:r>
            <a:rPr lang="en-US" altLang="zh-CN" sz="2000" b="1" dirty="0" smtClean="0"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人）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35741CA0-B009-4890-8942-2ABA31ABFFBE}" type="parTrans" cxnId="{B0C9F032-328E-4CFD-ADC4-D1CB85A7FD2D}">
      <dgm:prSet/>
      <dgm:spPr/>
      <dgm:t>
        <a:bodyPr/>
        <a:lstStyle/>
        <a:p>
          <a:endParaRPr lang="zh-CN" altLang="en-US"/>
        </a:p>
      </dgm:t>
    </dgm:pt>
    <dgm:pt modelId="{CB222549-6677-4A2E-9A36-6765A814A582}" type="sibTrans" cxnId="{B0C9F032-328E-4CFD-ADC4-D1CB85A7FD2D}">
      <dgm:prSet/>
      <dgm:spPr/>
      <dgm:t>
        <a:bodyPr/>
        <a:lstStyle/>
        <a:p>
          <a:endParaRPr lang="zh-CN" altLang="en-US"/>
        </a:p>
      </dgm:t>
    </dgm:pt>
    <dgm:pt modelId="{5DD1FF7D-4DA9-4E00-BB3C-F8B53E7471CB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岗位职责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0D0672B6-5F6F-40BD-A8F9-A39984C149D7}" type="parTrans" cxnId="{2584D45D-C5BB-476E-871A-653BA1F2C7D2}">
      <dgm:prSet/>
      <dgm:spPr/>
      <dgm:t>
        <a:bodyPr/>
        <a:lstStyle/>
        <a:p>
          <a:endParaRPr lang="zh-CN" altLang="en-US"/>
        </a:p>
      </dgm:t>
    </dgm:pt>
    <dgm:pt modelId="{3EC80B04-6A6E-497E-86D3-0E7A6C81F73D}" type="sibTrans" cxnId="{2584D45D-C5BB-476E-871A-653BA1F2C7D2}">
      <dgm:prSet/>
      <dgm:spPr/>
      <dgm:t>
        <a:bodyPr/>
        <a:lstStyle/>
        <a:p>
          <a:endParaRPr lang="zh-CN" altLang="en-US"/>
        </a:p>
      </dgm:t>
    </dgm:pt>
    <dgm:pt modelId="{B70EBD35-6176-4ABC-AC5B-3F97C226009C}">
      <dgm:prSet phldrT="[文本]"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据生产计划做好原物料、成品等出入库作业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FDA80DEF-C2F6-440D-9E72-2FFDCD54D595}" type="parTrans" cxnId="{CC5DDEC6-4396-4ABE-814F-E68032112737}">
      <dgm:prSet/>
      <dgm:spPr/>
      <dgm:t>
        <a:bodyPr/>
        <a:lstStyle/>
        <a:p>
          <a:endParaRPr lang="zh-CN" altLang="en-US"/>
        </a:p>
      </dgm:t>
    </dgm:pt>
    <dgm:pt modelId="{7E7837A4-295F-466B-B7EA-B8A6845AED58}" type="sibTrans" cxnId="{CC5DDEC6-4396-4ABE-814F-E68032112737}">
      <dgm:prSet/>
      <dgm:spPr/>
      <dgm:t>
        <a:bodyPr/>
        <a:lstStyle/>
        <a:p>
          <a:endParaRPr lang="zh-CN" altLang="en-US"/>
        </a:p>
      </dgm:t>
    </dgm:pt>
    <dgm:pt modelId="{48DA8153-2C25-4011-9977-B04626089386}">
      <dgm:prSet phldrT="[文本]"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岗位要求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4716718B-80BD-4931-916C-25A8B909FAA4}" type="parTrans" cxnId="{D6F7A070-10BA-4CF7-B432-F1489168A171}">
      <dgm:prSet/>
      <dgm:spPr/>
      <dgm:t>
        <a:bodyPr/>
        <a:lstStyle/>
        <a:p>
          <a:endParaRPr lang="zh-CN" altLang="en-US"/>
        </a:p>
      </dgm:t>
    </dgm:pt>
    <dgm:pt modelId="{2E1D0CAE-D655-4436-BE45-AAE50CC515B9}" type="sibTrans" cxnId="{D6F7A070-10BA-4CF7-B432-F1489168A171}">
      <dgm:prSet/>
      <dgm:spPr/>
      <dgm:t>
        <a:bodyPr/>
        <a:lstStyle/>
        <a:p>
          <a:endParaRPr lang="zh-CN" altLang="en-US"/>
        </a:p>
      </dgm:t>
    </dgm:pt>
    <dgm:pt modelId="{EEACCD06-FF90-4FC5-BFF3-E60C9E971111}">
      <dgm:prSet phldrT="[文本]"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全日制大专学历，工商管理类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食品科学与工程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计算机等相关专业优先</a:t>
          </a:r>
          <a:endParaRPr lang="zh-CN" altLang="en-US" sz="1300" b="1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89D59B5B-2F04-43A7-8882-885E73EE5EAC}" type="parTrans" cxnId="{B0E03639-F673-421C-87DD-70ED7BE3E7A8}">
      <dgm:prSet/>
      <dgm:spPr/>
      <dgm:t>
        <a:bodyPr/>
        <a:lstStyle/>
        <a:p>
          <a:endParaRPr lang="zh-CN" altLang="en-US"/>
        </a:p>
      </dgm:t>
    </dgm:pt>
    <dgm:pt modelId="{D5E8CBD7-4286-4E6A-A7A4-07B1B919B3CA}" type="sibTrans" cxnId="{B0E03639-F673-421C-87DD-70ED7BE3E7A8}">
      <dgm:prSet/>
      <dgm:spPr/>
      <dgm:t>
        <a:bodyPr/>
        <a:lstStyle/>
        <a:p>
          <a:endParaRPr lang="zh-CN" altLang="en-US"/>
        </a:p>
      </dgm:t>
    </dgm:pt>
    <dgm:pt modelId="{C0D0C685-BF4C-4A0C-A210-225003EBB943}">
      <dgm:prSet/>
      <dgm:spPr>
        <a:solidFill>
          <a:srgbClr val="FF3300"/>
        </a:solidFill>
      </dgm:spPr>
      <dgm:t>
        <a:bodyPr/>
        <a:lstStyle/>
        <a:p>
          <a:r>
            <a:rPr lang="zh-CN" altLang="en-US" b="1" dirty="0" smtClean="0">
              <a:latin typeface="微软雅黑" pitchFamily="34" charset="-122"/>
              <a:ea typeface="微软雅黑" pitchFamily="34" charset="-122"/>
            </a:rPr>
            <a:t>福利待遇</a:t>
          </a:r>
          <a:endParaRPr lang="zh-CN" altLang="en-US" b="1" dirty="0">
            <a:latin typeface="微软雅黑" pitchFamily="34" charset="-122"/>
            <a:ea typeface="微软雅黑" pitchFamily="34" charset="-122"/>
          </a:endParaRPr>
        </a:p>
      </dgm:t>
    </dgm:pt>
    <dgm:pt modelId="{AC460BEA-0226-48CD-AB50-380D8E92DFEB}" type="parTrans" cxnId="{D7D2F7C7-1885-4B90-8D35-33DDB807B720}">
      <dgm:prSet/>
      <dgm:spPr/>
      <dgm:t>
        <a:bodyPr/>
        <a:lstStyle/>
        <a:p>
          <a:endParaRPr lang="zh-CN" altLang="en-US"/>
        </a:p>
      </dgm:t>
    </dgm:pt>
    <dgm:pt modelId="{0F960F6C-1988-45FD-B58E-C43AD61F3173}" type="sibTrans" cxnId="{D7D2F7C7-1885-4B90-8D35-33DDB807B720}">
      <dgm:prSet/>
      <dgm:spPr/>
      <dgm:t>
        <a:bodyPr/>
        <a:lstStyle/>
        <a:p>
          <a:endParaRPr lang="zh-CN" altLang="en-US"/>
        </a:p>
      </dgm:t>
    </dgm:pt>
    <dgm:pt modelId="{146AE288-9658-4B5B-A61F-16976B72A9B2}">
      <dgm:prSet phldrT="[文本]" custT="1"/>
      <dgm:spPr/>
      <dgm:t>
        <a:bodyPr/>
        <a:lstStyle/>
        <a:p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每天工作</a:t>
          </a:r>
          <a:r>
            <a:rPr lang="en-US" altLang="zh-CN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12</a:t>
          </a:r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小时，白班夜班两班倒，循序渐进，师徒制 </a:t>
          </a:r>
          <a:endParaRPr lang="zh-CN" altLang="en-US" sz="1300" b="1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D4925D46-96D3-4C09-9C95-F167CD43F31C}" type="parTrans" cxnId="{66B01DD5-2528-4B2A-ACEB-BCACE78EFB21}">
      <dgm:prSet/>
      <dgm:spPr/>
      <dgm:t>
        <a:bodyPr/>
        <a:lstStyle/>
        <a:p>
          <a:endParaRPr lang="zh-CN" altLang="en-US"/>
        </a:p>
      </dgm:t>
    </dgm:pt>
    <dgm:pt modelId="{980EF73B-E68B-4E7F-92D3-8AA326DC30D6}" type="sibTrans" cxnId="{66B01DD5-2528-4B2A-ACEB-BCACE78EFB21}">
      <dgm:prSet/>
      <dgm:spPr/>
      <dgm:t>
        <a:bodyPr/>
        <a:lstStyle/>
        <a:p>
          <a:endParaRPr lang="zh-CN" altLang="en-US"/>
        </a:p>
      </dgm:t>
    </dgm:pt>
    <dgm:pt modelId="{A5BFFCB6-C439-450D-A2D7-ACC0D556350E}">
      <dgm:prSet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每月实发工资</a:t>
          </a:r>
          <a:r>
            <a:rPr lang="en-US" sz="1400" dirty="0" smtClean="0">
              <a:latin typeface="微软雅黑" pitchFamily="34" charset="-122"/>
              <a:ea typeface="微软雅黑" pitchFamily="34" charset="-122"/>
            </a:rPr>
            <a:t>4000-6000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，</a:t>
          </a:r>
          <a:r>
            <a:rPr lang="zh-CN" sz="1400" dirty="0" smtClean="0">
              <a:latin typeface="微软雅黑" pitchFamily="34" charset="-122"/>
              <a:ea typeface="微软雅黑" pitchFamily="34" charset="-122"/>
            </a:rPr>
            <a:t>入职缴纳五险一金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（拿到毕业证）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7715A421-A1DC-42C8-A9DA-3CAA1FBA9043}" type="parTrans" cxnId="{63582E38-CB9D-4009-A307-B38D646488CB}">
      <dgm:prSet/>
      <dgm:spPr/>
      <dgm:t>
        <a:bodyPr/>
        <a:lstStyle/>
        <a:p>
          <a:endParaRPr lang="zh-CN" altLang="en-US"/>
        </a:p>
      </dgm:t>
    </dgm:pt>
    <dgm:pt modelId="{F2431C77-C27E-493D-9A59-3766034BFEB1}" type="sibTrans" cxnId="{63582E38-CB9D-4009-A307-B38D646488CB}">
      <dgm:prSet/>
      <dgm:spPr/>
      <dgm:t>
        <a:bodyPr/>
        <a:lstStyle/>
        <a:p>
          <a:endParaRPr lang="zh-CN" altLang="en-US"/>
        </a:p>
      </dgm:t>
    </dgm:pt>
    <dgm:pt modelId="{1CDC3247-1A54-41E9-92AF-AE03DECF59D9}">
      <dgm:prSet phldrT="[文本]" custT="1"/>
      <dgm:spPr/>
      <dgm:t>
        <a:bodyPr/>
        <a:lstStyle/>
        <a:p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进行日月盘点作业，负责库区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6S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工作等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BE8DC771-E1A5-46B1-93C9-967BD1E29E7A}" type="parTrans" cxnId="{73C4500B-B16A-4797-BB83-01A910BD151F}">
      <dgm:prSet/>
      <dgm:spPr/>
      <dgm:t>
        <a:bodyPr/>
        <a:lstStyle/>
        <a:p>
          <a:endParaRPr lang="zh-CN" altLang="en-US"/>
        </a:p>
      </dgm:t>
    </dgm:pt>
    <dgm:pt modelId="{93CB9E9F-D2F4-43B6-9042-5F0235577F72}" type="sibTrans" cxnId="{73C4500B-B16A-4797-BB83-01A910BD151F}">
      <dgm:prSet/>
      <dgm:spPr/>
      <dgm:t>
        <a:bodyPr/>
        <a:lstStyle/>
        <a:p>
          <a:endParaRPr lang="zh-CN" altLang="en-US"/>
        </a:p>
      </dgm:t>
    </dgm:pt>
    <dgm:pt modelId="{2D5389FD-EBC9-4F40-89A3-7A63DA502FC6}">
      <dgm:prSet custT="1"/>
      <dgm:spPr/>
      <dgm:t>
        <a:bodyPr/>
        <a:lstStyle/>
        <a:p>
          <a:r>
            <a:rPr lang="zh-CN" altLang="en-US" sz="14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实习期间待遇：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、大班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150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天；小班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100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、公司购买意外险（保额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50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万左右）；    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、实习期间免费住宿；</a:t>
          </a:r>
          <a:r>
            <a:rPr lang="en-US" altLang="zh-CN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1400" b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、免费员工餐。</a:t>
          </a:r>
          <a:endParaRPr lang="zh-CN" altLang="en-US" sz="1400" b="0" dirty="0">
            <a:solidFill>
              <a:schemeClr val="tx1"/>
            </a:solidFill>
            <a:latin typeface="微软雅黑" pitchFamily="34" charset="-122"/>
            <a:ea typeface="微软雅黑" pitchFamily="34" charset="-122"/>
          </a:endParaRPr>
        </a:p>
      </dgm:t>
    </dgm:pt>
    <dgm:pt modelId="{3B19D1F8-2C32-4BB9-9D2A-936BED4E94E2}" type="sibTrans" cxnId="{FA294F30-5631-4A2B-9F7B-B1ED2436D107}">
      <dgm:prSet/>
      <dgm:spPr/>
      <dgm:t>
        <a:bodyPr/>
        <a:lstStyle/>
        <a:p>
          <a:endParaRPr lang="zh-CN" altLang="en-US"/>
        </a:p>
      </dgm:t>
    </dgm:pt>
    <dgm:pt modelId="{EB389E7B-BAB3-4D43-89FB-AB9BA4BCA470}" type="parTrans" cxnId="{FA294F30-5631-4A2B-9F7B-B1ED2436D107}">
      <dgm:prSet/>
      <dgm:spPr/>
      <dgm:t>
        <a:bodyPr/>
        <a:lstStyle/>
        <a:p>
          <a:endParaRPr lang="zh-CN" altLang="en-US"/>
        </a:p>
      </dgm:t>
    </dgm:pt>
    <dgm:pt modelId="{CFDA4CE3-D914-47A7-AF90-7E1A32B0DE19}" type="pres">
      <dgm:prSet presAssocID="{5E55B7BB-8110-4D8F-B1C5-9BB545F29C9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DBCBF91-6118-480B-A84F-13B531E3A706}" type="pres">
      <dgm:prSet presAssocID="{F0AE9125-C72B-4674-8BB4-C11441E3A54F}" presName="composite" presStyleCnt="0"/>
      <dgm:spPr/>
    </dgm:pt>
    <dgm:pt modelId="{BCB0160B-6D72-461F-BB10-8AFB30A477BA}" type="pres">
      <dgm:prSet presAssocID="{F0AE9125-C72B-4674-8BB4-C11441E3A54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3DE0D3-BA4A-433A-AA7F-4913AD0AEA4C}" type="pres">
      <dgm:prSet presAssocID="{F0AE9125-C72B-4674-8BB4-C11441E3A54F}" presName="descendantText" presStyleLbl="alignAcc1" presStyleIdx="0" presStyleCnt="4" custLinFactNeighborX="-39" custLinFactNeighborY="34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20718B-2C09-4FDA-85BC-4D17E19FAF1F}" type="pres">
      <dgm:prSet presAssocID="{DB0071C4-C6D8-4771-89AB-4D3E44F321A6}" presName="sp" presStyleCnt="0"/>
      <dgm:spPr/>
    </dgm:pt>
    <dgm:pt modelId="{46DC16C5-6C51-4EBC-BB4A-A155F430C017}" type="pres">
      <dgm:prSet presAssocID="{5DD1FF7D-4DA9-4E00-BB3C-F8B53E7471CB}" presName="composite" presStyleCnt="0"/>
      <dgm:spPr/>
    </dgm:pt>
    <dgm:pt modelId="{7D59C304-469B-453C-9D70-B8BA31015D5E}" type="pres">
      <dgm:prSet presAssocID="{5DD1FF7D-4DA9-4E00-BB3C-F8B53E7471C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D551B4-85CA-4F76-B2D9-79C2CA5285B4}" type="pres">
      <dgm:prSet presAssocID="{5DD1FF7D-4DA9-4E00-BB3C-F8B53E7471CB}" presName="descendantText" presStyleLbl="alignAcc1" presStyleIdx="1" presStyleCnt="4" custLinFactNeighborX="0" custLinFactNeighborY="-112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B18D7A-B948-42EC-8DC5-36B11F4D691F}" type="pres">
      <dgm:prSet presAssocID="{3EC80B04-6A6E-497E-86D3-0E7A6C81F73D}" presName="sp" presStyleCnt="0"/>
      <dgm:spPr/>
    </dgm:pt>
    <dgm:pt modelId="{CCF8E040-E648-42D7-9563-2F3077ECB665}" type="pres">
      <dgm:prSet presAssocID="{48DA8153-2C25-4011-9977-B04626089386}" presName="composite" presStyleCnt="0"/>
      <dgm:spPr/>
    </dgm:pt>
    <dgm:pt modelId="{57C886F5-A5D9-41E1-A78A-7D5C500BDF7D}" type="pres">
      <dgm:prSet presAssocID="{48DA8153-2C25-4011-9977-B0462608938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27E9E3-26D2-4E10-8060-D42A1FF7895A}" type="pres">
      <dgm:prSet presAssocID="{48DA8153-2C25-4011-9977-B04626089386}" presName="descendantText" presStyleLbl="alignAcc1" presStyleIdx="2" presStyleCnt="4" custScaleY="100001" custLinFactNeighborX="0" custLinFactNeighborY="-46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7D4C489-E18F-41AD-92C6-E96942163D2C}" type="pres">
      <dgm:prSet presAssocID="{2E1D0CAE-D655-4436-BE45-AAE50CC515B9}" presName="sp" presStyleCnt="0"/>
      <dgm:spPr/>
    </dgm:pt>
    <dgm:pt modelId="{7EBF81EB-A865-4340-98E0-DFC0EB807C6E}" type="pres">
      <dgm:prSet presAssocID="{C0D0C685-BF4C-4A0C-A210-225003EBB943}" presName="composite" presStyleCnt="0"/>
      <dgm:spPr/>
    </dgm:pt>
    <dgm:pt modelId="{A3FD6EBA-8F55-404D-9744-7EEF13549CC1}" type="pres">
      <dgm:prSet presAssocID="{C0D0C685-BF4C-4A0C-A210-225003EBB94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5BA47A-11D5-4367-AD57-13DF99234A5C}" type="pres">
      <dgm:prSet presAssocID="{C0D0C685-BF4C-4A0C-A210-225003EBB943}" presName="descendantText" presStyleLbl="alignAcc1" presStyleIdx="3" presStyleCnt="4" custLinFactNeighborY="159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6B01DD5-2528-4B2A-ACEB-BCACE78EFB21}" srcId="{48DA8153-2C25-4011-9977-B04626089386}" destId="{146AE288-9658-4B5B-A61F-16976B72A9B2}" srcOrd="1" destOrd="0" parTransId="{D4925D46-96D3-4C09-9C95-F167CD43F31C}" sibTransId="{980EF73B-E68B-4E7F-92D3-8AA326DC30D6}"/>
    <dgm:cxn modelId="{F99D6598-95A7-4620-B8FB-C58CB6A01B91}" type="presOf" srcId="{5E55B7BB-8110-4D8F-B1C5-9BB545F29C96}" destId="{CFDA4CE3-D914-47A7-AF90-7E1A32B0DE19}" srcOrd="0" destOrd="0" presId="urn:microsoft.com/office/officeart/2005/8/layout/chevron2"/>
    <dgm:cxn modelId="{D37729B9-A750-4825-9599-8E5F580CCB3A}" type="presOf" srcId="{F0AE9125-C72B-4674-8BB4-C11441E3A54F}" destId="{BCB0160B-6D72-461F-BB10-8AFB30A477BA}" srcOrd="0" destOrd="0" presId="urn:microsoft.com/office/officeart/2005/8/layout/chevron2"/>
    <dgm:cxn modelId="{D6F7A070-10BA-4CF7-B432-F1489168A171}" srcId="{5E55B7BB-8110-4D8F-B1C5-9BB545F29C96}" destId="{48DA8153-2C25-4011-9977-B04626089386}" srcOrd="2" destOrd="0" parTransId="{4716718B-80BD-4931-916C-25A8B909FAA4}" sibTransId="{2E1D0CAE-D655-4436-BE45-AAE50CC515B9}"/>
    <dgm:cxn modelId="{73C4500B-B16A-4797-BB83-01A910BD151F}" srcId="{5DD1FF7D-4DA9-4E00-BB3C-F8B53E7471CB}" destId="{1CDC3247-1A54-41E9-92AF-AE03DECF59D9}" srcOrd="1" destOrd="0" parTransId="{BE8DC771-E1A5-46B1-93C9-967BD1E29E7A}" sibTransId="{93CB9E9F-D2F4-43B6-9042-5F0235577F72}"/>
    <dgm:cxn modelId="{E71C97D1-95DA-4C09-A3F9-37705BE7FB05}" type="presOf" srcId="{146AE288-9658-4B5B-A61F-16976B72A9B2}" destId="{9B27E9E3-26D2-4E10-8060-D42A1FF7895A}" srcOrd="0" destOrd="1" presId="urn:microsoft.com/office/officeart/2005/8/layout/chevron2"/>
    <dgm:cxn modelId="{397DBDE3-5019-4BF3-BF38-80ECD16807E8}" type="presOf" srcId="{C0D0C685-BF4C-4A0C-A210-225003EBB943}" destId="{A3FD6EBA-8F55-404D-9744-7EEF13549CC1}" srcOrd="0" destOrd="0" presId="urn:microsoft.com/office/officeart/2005/8/layout/chevron2"/>
    <dgm:cxn modelId="{D1BC2721-6920-4FCE-ACA9-BBAA12D55D56}" type="presOf" srcId="{1CDC3247-1A54-41E9-92AF-AE03DECF59D9}" destId="{B2D551B4-85CA-4F76-B2D9-79C2CA5285B4}" srcOrd="0" destOrd="1" presId="urn:microsoft.com/office/officeart/2005/8/layout/chevron2"/>
    <dgm:cxn modelId="{68E9652C-2FB9-477E-B456-CE32524345DD}" type="presOf" srcId="{B70EBD35-6176-4ABC-AC5B-3F97C226009C}" destId="{B2D551B4-85CA-4F76-B2D9-79C2CA5285B4}" srcOrd="0" destOrd="0" presId="urn:microsoft.com/office/officeart/2005/8/layout/chevron2"/>
    <dgm:cxn modelId="{D7D2F7C7-1885-4B90-8D35-33DDB807B720}" srcId="{5E55B7BB-8110-4D8F-B1C5-9BB545F29C96}" destId="{C0D0C685-BF4C-4A0C-A210-225003EBB943}" srcOrd="3" destOrd="0" parTransId="{AC460BEA-0226-48CD-AB50-380D8E92DFEB}" sibTransId="{0F960F6C-1988-45FD-B58E-C43AD61F3173}"/>
    <dgm:cxn modelId="{2584D45D-C5BB-476E-871A-653BA1F2C7D2}" srcId="{5E55B7BB-8110-4D8F-B1C5-9BB545F29C96}" destId="{5DD1FF7D-4DA9-4E00-BB3C-F8B53E7471CB}" srcOrd="1" destOrd="0" parTransId="{0D0672B6-5F6F-40BD-A8F9-A39984C149D7}" sibTransId="{3EC80B04-6A6E-497E-86D3-0E7A6C81F73D}"/>
    <dgm:cxn modelId="{C6EA47B0-7E47-4C1D-850F-893D36A34ADF}" type="presOf" srcId="{48DA8153-2C25-4011-9977-B04626089386}" destId="{57C886F5-A5D9-41E1-A78A-7D5C500BDF7D}" srcOrd="0" destOrd="0" presId="urn:microsoft.com/office/officeart/2005/8/layout/chevron2"/>
    <dgm:cxn modelId="{3141360E-856A-4F3C-89E5-2D7F7C265421}" type="presOf" srcId="{5DD1FF7D-4DA9-4E00-BB3C-F8B53E7471CB}" destId="{7D59C304-469B-453C-9D70-B8BA31015D5E}" srcOrd="0" destOrd="0" presId="urn:microsoft.com/office/officeart/2005/8/layout/chevron2"/>
    <dgm:cxn modelId="{2E3818B5-9DD2-4246-9F02-4B4AE159BC9F}" type="presOf" srcId="{7B762746-DE27-4345-8FB0-84D4CEA85B6B}" destId="{3E3DE0D3-BA4A-433A-AA7F-4913AD0AEA4C}" srcOrd="0" destOrd="0" presId="urn:microsoft.com/office/officeart/2005/8/layout/chevron2"/>
    <dgm:cxn modelId="{FA294F30-5631-4A2B-9F7B-B1ED2436D107}" srcId="{C0D0C685-BF4C-4A0C-A210-225003EBB943}" destId="{2D5389FD-EBC9-4F40-89A3-7A63DA502FC6}" srcOrd="1" destOrd="0" parTransId="{EB389E7B-BAB3-4D43-89FB-AB9BA4BCA470}" sibTransId="{3B19D1F8-2C32-4BB9-9D2A-936BED4E94E2}"/>
    <dgm:cxn modelId="{4E2F7B46-0E16-49ED-B0EF-52577D28A366}" type="presOf" srcId="{A5BFFCB6-C439-450D-A2D7-ACC0D556350E}" destId="{A55BA47A-11D5-4367-AD57-13DF99234A5C}" srcOrd="0" destOrd="0" presId="urn:microsoft.com/office/officeart/2005/8/layout/chevron2"/>
    <dgm:cxn modelId="{F6B110FB-730B-4373-8273-7B78AD5ABA53}" type="presOf" srcId="{EEACCD06-FF90-4FC5-BFF3-E60C9E971111}" destId="{9B27E9E3-26D2-4E10-8060-D42A1FF7895A}" srcOrd="0" destOrd="0" presId="urn:microsoft.com/office/officeart/2005/8/layout/chevron2"/>
    <dgm:cxn modelId="{B0E03639-F673-421C-87DD-70ED7BE3E7A8}" srcId="{48DA8153-2C25-4011-9977-B04626089386}" destId="{EEACCD06-FF90-4FC5-BFF3-E60C9E971111}" srcOrd="0" destOrd="0" parTransId="{89D59B5B-2F04-43A7-8882-885E73EE5EAC}" sibTransId="{D5E8CBD7-4286-4E6A-A7A4-07B1B919B3CA}"/>
    <dgm:cxn modelId="{63582E38-CB9D-4009-A307-B38D646488CB}" srcId="{C0D0C685-BF4C-4A0C-A210-225003EBB943}" destId="{A5BFFCB6-C439-450D-A2D7-ACC0D556350E}" srcOrd="0" destOrd="0" parTransId="{7715A421-A1DC-42C8-A9DA-3CAA1FBA9043}" sibTransId="{F2431C77-C27E-493D-9A59-3766034BFEB1}"/>
    <dgm:cxn modelId="{B05BF94D-6A68-462C-AD48-6B3DDED6DB55}" srcId="{5E55B7BB-8110-4D8F-B1C5-9BB545F29C96}" destId="{F0AE9125-C72B-4674-8BB4-C11441E3A54F}" srcOrd="0" destOrd="0" parTransId="{D0B6E8DD-6C23-474F-85ED-04AF237B96CD}" sibTransId="{DB0071C4-C6D8-4771-89AB-4D3E44F321A6}"/>
    <dgm:cxn modelId="{B0C9F032-328E-4CFD-ADC4-D1CB85A7FD2D}" srcId="{F0AE9125-C72B-4674-8BB4-C11441E3A54F}" destId="{7B762746-DE27-4345-8FB0-84D4CEA85B6B}" srcOrd="0" destOrd="0" parTransId="{35741CA0-B009-4890-8942-2ABA31ABFFBE}" sibTransId="{CB222549-6677-4A2E-9A36-6765A814A582}"/>
    <dgm:cxn modelId="{CC5DDEC6-4396-4ABE-814F-E68032112737}" srcId="{5DD1FF7D-4DA9-4E00-BB3C-F8B53E7471CB}" destId="{B70EBD35-6176-4ABC-AC5B-3F97C226009C}" srcOrd="0" destOrd="0" parTransId="{FDA80DEF-C2F6-440D-9E72-2FFDCD54D595}" sibTransId="{7E7837A4-295F-466B-B7EA-B8A6845AED58}"/>
    <dgm:cxn modelId="{F713CDF5-963C-4C74-AFF1-2AAB8BE16BC7}" type="presOf" srcId="{2D5389FD-EBC9-4F40-89A3-7A63DA502FC6}" destId="{A55BA47A-11D5-4367-AD57-13DF99234A5C}" srcOrd="0" destOrd="1" presId="urn:microsoft.com/office/officeart/2005/8/layout/chevron2"/>
    <dgm:cxn modelId="{8B8AEA98-92A8-4725-B6C6-0A493701F781}" type="presParOf" srcId="{CFDA4CE3-D914-47A7-AF90-7E1A32B0DE19}" destId="{BDBCBF91-6118-480B-A84F-13B531E3A706}" srcOrd="0" destOrd="0" presId="urn:microsoft.com/office/officeart/2005/8/layout/chevron2"/>
    <dgm:cxn modelId="{D57C417B-09D1-4AAE-890C-275A2FEAF8A6}" type="presParOf" srcId="{BDBCBF91-6118-480B-A84F-13B531E3A706}" destId="{BCB0160B-6D72-461F-BB10-8AFB30A477BA}" srcOrd="0" destOrd="0" presId="urn:microsoft.com/office/officeart/2005/8/layout/chevron2"/>
    <dgm:cxn modelId="{F1031C81-ACAD-460A-8BA9-84DC1752391B}" type="presParOf" srcId="{BDBCBF91-6118-480B-A84F-13B531E3A706}" destId="{3E3DE0D3-BA4A-433A-AA7F-4913AD0AEA4C}" srcOrd="1" destOrd="0" presId="urn:microsoft.com/office/officeart/2005/8/layout/chevron2"/>
    <dgm:cxn modelId="{C239541A-EBC7-4D04-A302-A5E0E2010425}" type="presParOf" srcId="{CFDA4CE3-D914-47A7-AF90-7E1A32B0DE19}" destId="{9620718B-2C09-4FDA-85BC-4D17E19FAF1F}" srcOrd="1" destOrd="0" presId="urn:microsoft.com/office/officeart/2005/8/layout/chevron2"/>
    <dgm:cxn modelId="{1FA0A954-B547-4389-8F44-1FB7AF960345}" type="presParOf" srcId="{CFDA4CE3-D914-47A7-AF90-7E1A32B0DE19}" destId="{46DC16C5-6C51-4EBC-BB4A-A155F430C017}" srcOrd="2" destOrd="0" presId="urn:microsoft.com/office/officeart/2005/8/layout/chevron2"/>
    <dgm:cxn modelId="{C7505526-CC1F-458C-9410-9F53A8F1EAD3}" type="presParOf" srcId="{46DC16C5-6C51-4EBC-BB4A-A155F430C017}" destId="{7D59C304-469B-453C-9D70-B8BA31015D5E}" srcOrd="0" destOrd="0" presId="urn:microsoft.com/office/officeart/2005/8/layout/chevron2"/>
    <dgm:cxn modelId="{6659CDA2-8B0E-4416-84E9-D0DBF9FCAF38}" type="presParOf" srcId="{46DC16C5-6C51-4EBC-BB4A-A155F430C017}" destId="{B2D551B4-85CA-4F76-B2D9-79C2CA5285B4}" srcOrd="1" destOrd="0" presId="urn:microsoft.com/office/officeart/2005/8/layout/chevron2"/>
    <dgm:cxn modelId="{5D1A6F11-D433-4771-98A3-A3B945CB5B3E}" type="presParOf" srcId="{CFDA4CE3-D914-47A7-AF90-7E1A32B0DE19}" destId="{73B18D7A-B948-42EC-8DC5-36B11F4D691F}" srcOrd="3" destOrd="0" presId="urn:microsoft.com/office/officeart/2005/8/layout/chevron2"/>
    <dgm:cxn modelId="{DCA76315-8A1B-46CA-ABDC-DE5CC29934DE}" type="presParOf" srcId="{CFDA4CE3-D914-47A7-AF90-7E1A32B0DE19}" destId="{CCF8E040-E648-42D7-9563-2F3077ECB665}" srcOrd="4" destOrd="0" presId="urn:microsoft.com/office/officeart/2005/8/layout/chevron2"/>
    <dgm:cxn modelId="{694F43C0-966A-4D47-AFC0-F5217C7B2D3C}" type="presParOf" srcId="{CCF8E040-E648-42D7-9563-2F3077ECB665}" destId="{57C886F5-A5D9-41E1-A78A-7D5C500BDF7D}" srcOrd="0" destOrd="0" presId="urn:microsoft.com/office/officeart/2005/8/layout/chevron2"/>
    <dgm:cxn modelId="{01528CEC-C99F-405B-A7F8-490028E0784A}" type="presParOf" srcId="{CCF8E040-E648-42D7-9563-2F3077ECB665}" destId="{9B27E9E3-26D2-4E10-8060-D42A1FF7895A}" srcOrd="1" destOrd="0" presId="urn:microsoft.com/office/officeart/2005/8/layout/chevron2"/>
    <dgm:cxn modelId="{11DE86B6-9D35-4E6D-A8DC-8CD3032D04E5}" type="presParOf" srcId="{CFDA4CE3-D914-47A7-AF90-7E1A32B0DE19}" destId="{B7D4C489-E18F-41AD-92C6-E96942163D2C}" srcOrd="5" destOrd="0" presId="urn:microsoft.com/office/officeart/2005/8/layout/chevron2"/>
    <dgm:cxn modelId="{C1B6A3F9-9CE3-4222-BAD8-EE5678E92E48}" type="presParOf" srcId="{CFDA4CE3-D914-47A7-AF90-7E1A32B0DE19}" destId="{7EBF81EB-A865-4340-98E0-DFC0EB807C6E}" srcOrd="6" destOrd="0" presId="urn:microsoft.com/office/officeart/2005/8/layout/chevron2"/>
    <dgm:cxn modelId="{D3040F4B-A965-4DCB-9702-F4A43C35E029}" type="presParOf" srcId="{7EBF81EB-A865-4340-98E0-DFC0EB807C6E}" destId="{A3FD6EBA-8F55-404D-9744-7EEF13549CC1}" srcOrd="0" destOrd="0" presId="urn:microsoft.com/office/officeart/2005/8/layout/chevron2"/>
    <dgm:cxn modelId="{D736238C-881C-4608-822D-C3B638D191F9}" type="presParOf" srcId="{7EBF81EB-A865-4340-98E0-DFC0EB807C6E}" destId="{A55BA47A-11D5-4367-AD57-13DF99234A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3FD70-E48A-426D-8AA1-68360DE67B7B}">
      <dsp:nvSpPr>
        <dsp:cNvPr id="0" name=""/>
        <dsp:cNvSpPr/>
      </dsp:nvSpPr>
      <dsp:spPr>
        <a:xfrm>
          <a:off x="1685829" y="3062586"/>
          <a:ext cx="1985901" cy="170466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专业功能</a:t>
          </a:r>
          <a:r>
            <a:rPr lang="en-US" altLang="zh-CN" sz="25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altLang="en-US" sz="25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职场素养</a:t>
          </a:r>
          <a:endParaRPr lang="zh-CN" altLang="en-US" sz="2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93376" y="3326580"/>
        <a:ext cx="1370807" cy="1176679"/>
      </dsp:txXfrm>
    </dsp:sp>
    <dsp:sp modelId="{59DD7E46-D784-47E0-B53A-525ECA46A335}">
      <dsp:nvSpPr>
        <dsp:cNvPr id="0" name=""/>
        <dsp:cNvSpPr/>
      </dsp:nvSpPr>
      <dsp:spPr>
        <a:xfrm>
          <a:off x="1747943" y="3815864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1F667-4D5A-4C63-B1A7-36CF51E6EF8E}">
      <dsp:nvSpPr>
        <dsp:cNvPr id="0" name=""/>
        <dsp:cNvSpPr/>
      </dsp:nvSpPr>
      <dsp:spPr>
        <a:xfrm>
          <a:off x="0" y="2135960"/>
          <a:ext cx="1985901" cy="17046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33B79-78EE-4425-B6B0-2515A8353793}">
      <dsp:nvSpPr>
        <dsp:cNvPr id="0" name=""/>
        <dsp:cNvSpPr/>
      </dsp:nvSpPr>
      <dsp:spPr>
        <a:xfrm>
          <a:off x="1344638" y="3604243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F2F58-7DCA-4E4A-B361-A5D53409D223}">
      <dsp:nvSpPr>
        <dsp:cNvPr id="0" name=""/>
        <dsp:cNvSpPr/>
      </dsp:nvSpPr>
      <dsp:spPr>
        <a:xfrm>
          <a:off x="3369908" y="2122903"/>
          <a:ext cx="1985901" cy="170466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团队拓展</a:t>
          </a:r>
          <a:endParaRPr lang="zh-CN" altLang="en-US" sz="2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677455" y="2386897"/>
        <a:ext cx="1370807" cy="1176679"/>
      </dsp:txXfrm>
    </dsp:sp>
    <dsp:sp modelId="{9F6E0428-8A5A-4D29-8044-79FCE766FC62}">
      <dsp:nvSpPr>
        <dsp:cNvPr id="0" name=""/>
        <dsp:cNvSpPr/>
      </dsp:nvSpPr>
      <dsp:spPr>
        <a:xfrm>
          <a:off x="4730294" y="3589385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E9436-E314-4DE0-A625-DD9049CDB967}">
      <dsp:nvSpPr>
        <dsp:cNvPr id="0" name=""/>
        <dsp:cNvSpPr/>
      </dsp:nvSpPr>
      <dsp:spPr>
        <a:xfrm>
          <a:off x="5062736" y="3059885"/>
          <a:ext cx="1985901" cy="17046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3CD05-2622-41E5-9F55-05A5388297BC}">
      <dsp:nvSpPr>
        <dsp:cNvPr id="0" name=""/>
        <dsp:cNvSpPr/>
      </dsp:nvSpPr>
      <dsp:spPr>
        <a:xfrm>
          <a:off x="5108228" y="3823518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BFFDD-43B2-4EC4-9947-329DDA51F34F}">
      <dsp:nvSpPr>
        <dsp:cNvPr id="0" name=""/>
        <dsp:cNvSpPr/>
      </dsp:nvSpPr>
      <dsp:spPr>
        <a:xfrm>
          <a:off x="1685829" y="1204382"/>
          <a:ext cx="1985901" cy="170466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新人入职培训</a:t>
          </a:r>
          <a:endParaRPr lang="zh-CN" altLang="en-US" sz="2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93376" y="1468376"/>
        <a:ext cx="1370807" cy="1176679"/>
      </dsp:txXfrm>
    </dsp:sp>
    <dsp:sp modelId="{8C864BBF-335B-4D65-AF85-0ADD0B9EAADD}">
      <dsp:nvSpPr>
        <dsp:cNvPr id="0" name=""/>
        <dsp:cNvSpPr/>
      </dsp:nvSpPr>
      <dsp:spPr>
        <a:xfrm>
          <a:off x="3037466" y="1239502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52B0C-4616-45F0-9530-A98798E8EF6F}">
      <dsp:nvSpPr>
        <dsp:cNvPr id="0" name=""/>
        <dsp:cNvSpPr/>
      </dsp:nvSpPr>
      <dsp:spPr>
        <a:xfrm>
          <a:off x="3369908" y="264699"/>
          <a:ext cx="1985901" cy="17046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96A11-CC34-42BC-BC69-34BBCBFE43C2}">
      <dsp:nvSpPr>
        <dsp:cNvPr id="0" name=""/>
        <dsp:cNvSpPr/>
      </dsp:nvSpPr>
      <dsp:spPr>
        <a:xfrm>
          <a:off x="3415400" y="1020227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BF125-C6B1-474A-826F-EC57F54DDD96}">
      <dsp:nvSpPr>
        <dsp:cNvPr id="0" name=""/>
        <dsp:cNvSpPr/>
      </dsp:nvSpPr>
      <dsp:spPr>
        <a:xfrm>
          <a:off x="5062736" y="1201680"/>
          <a:ext cx="1985901" cy="170466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专案学习</a:t>
          </a:r>
          <a:endParaRPr lang="zh-CN" altLang="en-US" sz="2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370283" y="1465674"/>
        <a:ext cx="1370807" cy="1176679"/>
      </dsp:txXfrm>
    </dsp:sp>
    <dsp:sp modelId="{4D31D4E6-1EDE-4A8E-950F-FCDF9BEC51BB}">
      <dsp:nvSpPr>
        <dsp:cNvPr id="0" name=""/>
        <dsp:cNvSpPr/>
      </dsp:nvSpPr>
      <dsp:spPr>
        <a:xfrm>
          <a:off x="6770436" y="1954057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6AB03-A32F-40E6-A7D1-C50AA30289FF}">
      <dsp:nvSpPr>
        <dsp:cNvPr id="0" name=""/>
        <dsp:cNvSpPr/>
      </dsp:nvSpPr>
      <dsp:spPr>
        <a:xfrm>
          <a:off x="6762562" y="2138662"/>
          <a:ext cx="1985901" cy="17046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FFB93-0135-4A78-B667-0EBA7017BAC5}">
      <dsp:nvSpPr>
        <dsp:cNvPr id="0" name=""/>
        <dsp:cNvSpPr/>
      </dsp:nvSpPr>
      <dsp:spPr>
        <a:xfrm>
          <a:off x="7163242" y="2168829"/>
          <a:ext cx="231834" cy="199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0160B-6D72-461F-BB10-8AFB30A477BA}">
      <dsp:nvSpPr>
        <dsp:cNvPr id="0" name=""/>
        <dsp:cNvSpPr/>
      </dsp:nvSpPr>
      <dsp:spPr>
        <a:xfrm rot="5400000">
          <a:off x="-185785" y="191520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招聘岗位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439234"/>
        <a:ext cx="866997" cy="371570"/>
      </dsp:txXfrm>
    </dsp:sp>
    <dsp:sp modelId="{3E3DE0D3-BA4A-433A-AA7F-4913AD0AEA4C}">
      <dsp:nvSpPr>
        <dsp:cNvPr id="0" name=""/>
        <dsp:cNvSpPr/>
      </dsp:nvSpPr>
      <dsp:spPr>
        <a:xfrm rot="5400000">
          <a:off x="4142892" y="-3270222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技术员（</a:t>
          </a:r>
          <a:r>
            <a:rPr lang="en-US" altLang="zh-CN" sz="2000" b="1" kern="1200" dirty="0" smtClean="0">
              <a:latin typeface="微软雅黑" pitchFamily="34" charset="-122"/>
              <a:ea typeface="微软雅黑" pitchFamily="34" charset="-122"/>
            </a:rPr>
            <a:t>15</a:t>
          </a: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人）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864125" y="47845"/>
        <a:ext cx="7323302" cy="726468"/>
      </dsp:txXfrm>
    </dsp:sp>
    <dsp:sp modelId="{7D59C304-469B-453C-9D70-B8BA31015D5E}">
      <dsp:nvSpPr>
        <dsp:cNvPr id="0" name=""/>
        <dsp:cNvSpPr/>
      </dsp:nvSpPr>
      <dsp:spPr>
        <a:xfrm rot="5400000">
          <a:off x="-185785" y="1283493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岗位职责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1531207"/>
        <a:ext cx="866997" cy="371570"/>
      </dsp:txXfrm>
    </dsp:sp>
    <dsp:sp modelId="{B2D551B4-85CA-4F76-B2D9-79C2CA5285B4}">
      <dsp:nvSpPr>
        <dsp:cNvPr id="0" name=""/>
        <dsp:cNvSpPr/>
      </dsp:nvSpPr>
      <dsp:spPr>
        <a:xfrm rot="5400000">
          <a:off x="4145764" y="-2190099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、负责本岗位设备的操作、点检、自主保养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、生产超耗管控，节能实施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866997" y="1127968"/>
        <a:ext cx="7323302" cy="726468"/>
      </dsp:txXfrm>
    </dsp:sp>
    <dsp:sp modelId="{57C886F5-A5D9-41E1-A78A-7D5C500BDF7D}">
      <dsp:nvSpPr>
        <dsp:cNvPr id="0" name=""/>
        <dsp:cNvSpPr/>
      </dsp:nvSpPr>
      <dsp:spPr>
        <a:xfrm rot="5400000">
          <a:off x="-185785" y="2375471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岗位要求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2623185"/>
        <a:ext cx="866997" cy="371570"/>
      </dsp:txXfrm>
    </dsp:sp>
    <dsp:sp modelId="{9B27E9E3-26D2-4E10-8060-D42A1FF7895A}">
      <dsp:nvSpPr>
        <dsp:cNvPr id="0" name=""/>
        <dsp:cNvSpPr/>
      </dsp:nvSpPr>
      <dsp:spPr>
        <a:xfrm rot="5400000">
          <a:off x="4145760" y="-1092783"/>
          <a:ext cx="805076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大专学历，机械、冶金、机电、机械、矿山机电、模具、数控、焊接、设备维修、电气等理工类相关专业；</a:t>
          </a:r>
          <a:endParaRPr lang="zh-CN" altLang="en-US" sz="1300" b="1" kern="1200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每天工作</a:t>
          </a:r>
          <a:r>
            <a:rPr lang="en-US" altLang="zh-CN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12</a:t>
          </a: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小时，白班夜班两班倒，循序渐进，师徒制</a:t>
          </a:r>
          <a:r>
            <a:rPr lang="zh-CN" altLang="en-US" sz="13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 </a:t>
          </a:r>
          <a:endParaRPr lang="zh-CN" altLang="en-US" sz="1300" b="1" kern="1200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866998" y="2225280"/>
        <a:ext cx="7323301" cy="726474"/>
      </dsp:txXfrm>
    </dsp:sp>
    <dsp:sp modelId="{A3FD6EBA-8F55-404D-9744-7EEF13549CC1}">
      <dsp:nvSpPr>
        <dsp:cNvPr id="0" name=""/>
        <dsp:cNvSpPr/>
      </dsp:nvSpPr>
      <dsp:spPr>
        <a:xfrm rot="5400000">
          <a:off x="-185785" y="3467445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福利待遇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3715159"/>
        <a:ext cx="866997" cy="371570"/>
      </dsp:txXfrm>
    </dsp:sp>
    <dsp:sp modelId="{A55BA47A-11D5-4367-AD57-13DF99234A5C}">
      <dsp:nvSpPr>
        <dsp:cNvPr id="0" name=""/>
        <dsp:cNvSpPr/>
      </dsp:nvSpPr>
      <dsp:spPr>
        <a:xfrm rot="5400000">
          <a:off x="4145764" y="15742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每月实发工资</a:t>
          </a:r>
          <a:r>
            <a:rPr lang="en-US" sz="1400" kern="1200" dirty="0" smtClean="0">
              <a:latin typeface="微软雅黑" pitchFamily="34" charset="-122"/>
              <a:ea typeface="微软雅黑" pitchFamily="34" charset="-122"/>
            </a:rPr>
            <a:t>4800-5500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，</a:t>
          </a:r>
          <a:r>
            <a:rPr lang="zh-CN" sz="1400" kern="1200" dirty="0" smtClean="0">
              <a:latin typeface="微软雅黑" pitchFamily="34" charset="-122"/>
              <a:ea typeface="微软雅黑" pitchFamily="34" charset="-122"/>
            </a:rPr>
            <a:t>入职缴纳五险一金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（拿到毕业证）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实习期间待遇：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、大班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150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天；小班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100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、公司购买意外险（保额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50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万左右）；    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、实习期间免费住宿；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、免费员工餐。</a:t>
          </a:r>
          <a:endParaRPr lang="zh-CN" altLang="en-US" sz="1400" b="0" kern="1200" dirty="0">
            <a:solidFill>
              <a:schemeClr val="tx1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866997" y="3333809"/>
        <a:ext cx="7323302" cy="726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0160B-6D72-461F-BB10-8AFB30A477BA}">
      <dsp:nvSpPr>
        <dsp:cNvPr id="0" name=""/>
        <dsp:cNvSpPr/>
      </dsp:nvSpPr>
      <dsp:spPr>
        <a:xfrm rot="5400000">
          <a:off x="-185785" y="191520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招聘岗位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439234"/>
        <a:ext cx="866997" cy="371570"/>
      </dsp:txXfrm>
    </dsp:sp>
    <dsp:sp modelId="{3E3DE0D3-BA4A-433A-AA7F-4913AD0AEA4C}">
      <dsp:nvSpPr>
        <dsp:cNvPr id="0" name=""/>
        <dsp:cNvSpPr/>
      </dsp:nvSpPr>
      <dsp:spPr>
        <a:xfrm rot="5400000">
          <a:off x="4142892" y="-3270222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制程品管</a:t>
          </a: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dirty="0" smtClean="0"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人</a:t>
          </a: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864125" y="47845"/>
        <a:ext cx="7323302" cy="726468"/>
      </dsp:txXfrm>
    </dsp:sp>
    <dsp:sp modelId="{7D59C304-469B-453C-9D70-B8BA31015D5E}">
      <dsp:nvSpPr>
        <dsp:cNvPr id="0" name=""/>
        <dsp:cNvSpPr/>
      </dsp:nvSpPr>
      <dsp:spPr>
        <a:xfrm rot="5400000">
          <a:off x="-185785" y="1283493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岗位职责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1531207"/>
        <a:ext cx="866997" cy="371570"/>
      </dsp:txXfrm>
    </dsp:sp>
    <dsp:sp modelId="{B2D551B4-85CA-4F76-B2D9-79C2CA5285B4}">
      <dsp:nvSpPr>
        <dsp:cNvPr id="0" name=""/>
        <dsp:cNvSpPr/>
      </dsp:nvSpPr>
      <dsp:spPr>
        <a:xfrm rot="5400000">
          <a:off x="4145764" y="-2190099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生产过程中及生产结束后的成品检验，品质管控。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866997" y="1127968"/>
        <a:ext cx="7323302" cy="726468"/>
      </dsp:txXfrm>
    </dsp:sp>
    <dsp:sp modelId="{57C886F5-A5D9-41E1-A78A-7D5C500BDF7D}">
      <dsp:nvSpPr>
        <dsp:cNvPr id="0" name=""/>
        <dsp:cNvSpPr/>
      </dsp:nvSpPr>
      <dsp:spPr>
        <a:xfrm rot="5400000">
          <a:off x="-185785" y="2375471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岗位要求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2623185"/>
        <a:ext cx="866997" cy="371570"/>
      </dsp:txXfrm>
    </dsp:sp>
    <dsp:sp modelId="{9B27E9E3-26D2-4E10-8060-D42A1FF7895A}">
      <dsp:nvSpPr>
        <dsp:cNvPr id="0" name=""/>
        <dsp:cNvSpPr/>
      </dsp:nvSpPr>
      <dsp:spPr>
        <a:xfrm rot="5400000">
          <a:off x="4145760" y="-1092783"/>
          <a:ext cx="805076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全日制本科学历，食品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生物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化工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检验等相关专业</a:t>
          </a:r>
          <a:endParaRPr lang="zh-CN" altLang="en-US" sz="1300" b="1" kern="1200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每天工作</a:t>
          </a:r>
          <a:r>
            <a:rPr lang="en-US" altLang="zh-CN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12</a:t>
          </a: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小时，白班夜班两班倒，师徒制，循序渐进，使学员完成角色转变。</a:t>
          </a:r>
          <a:r>
            <a:rPr lang="zh-CN" altLang="en-US" sz="13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 </a:t>
          </a:r>
          <a:endParaRPr lang="zh-CN" altLang="en-US" sz="1300" b="1" kern="1200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866998" y="2225280"/>
        <a:ext cx="7323301" cy="726474"/>
      </dsp:txXfrm>
    </dsp:sp>
    <dsp:sp modelId="{A3FD6EBA-8F55-404D-9744-7EEF13549CC1}">
      <dsp:nvSpPr>
        <dsp:cNvPr id="0" name=""/>
        <dsp:cNvSpPr/>
      </dsp:nvSpPr>
      <dsp:spPr>
        <a:xfrm rot="5400000">
          <a:off x="-185785" y="3467445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福利待遇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3715159"/>
        <a:ext cx="866997" cy="371570"/>
      </dsp:txXfrm>
    </dsp:sp>
    <dsp:sp modelId="{A55BA47A-11D5-4367-AD57-13DF99234A5C}">
      <dsp:nvSpPr>
        <dsp:cNvPr id="0" name=""/>
        <dsp:cNvSpPr/>
      </dsp:nvSpPr>
      <dsp:spPr>
        <a:xfrm rot="5400000">
          <a:off x="4145764" y="15742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每月实发工资</a:t>
          </a:r>
          <a:r>
            <a:rPr lang="en-US" sz="1400" kern="1200" dirty="0" smtClean="0">
              <a:latin typeface="微软雅黑" pitchFamily="34" charset="-122"/>
              <a:ea typeface="微软雅黑" pitchFamily="34" charset="-122"/>
            </a:rPr>
            <a:t>4800-6000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，</a:t>
          </a:r>
          <a:r>
            <a:rPr lang="zh-CN" sz="1400" kern="1200" dirty="0" smtClean="0">
              <a:latin typeface="微软雅黑" pitchFamily="34" charset="-122"/>
              <a:ea typeface="微软雅黑" pitchFamily="34" charset="-122"/>
            </a:rPr>
            <a:t>入职缴纳五险一金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（拿到毕业证）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实习期间待遇：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、大班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150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天；小班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100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、公司购买意外险（保额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50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万左右）；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、实习期间免费住宿；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、免费员工餐。</a:t>
          </a:r>
          <a:endParaRPr lang="zh-CN" altLang="en-US" sz="1400" b="0" kern="1200" dirty="0">
            <a:solidFill>
              <a:schemeClr val="tx1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866997" y="3333809"/>
        <a:ext cx="7323302" cy="726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0160B-6D72-461F-BB10-8AFB30A477BA}">
      <dsp:nvSpPr>
        <dsp:cNvPr id="0" name=""/>
        <dsp:cNvSpPr/>
      </dsp:nvSpPr>
      <dsp:spPr>
        <a:xfrm rot="5400000">
          <a:off x="-185785" y="191520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招聘岗位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439234"/>
        <a:ext cx="866997" cy="371570"/>
      </dsp:txXfrm>
    </dsp:sp>
    <dsp:sp modelId="{3E3DE0D3-BA4A-433A-AA7F-4913AD0AEA4C}">
      <dsp:nvSpPr>
        <dsp:cNvPr id="0" name=""/>
        <dsp:cNvSpPr/>
      </dsp:nvSpPr>
      <dsp:spPr>
        <a:xfrm rot="5400000">
          <a:off x="4142892" y="-3270222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库管（</a:t>
          </a:r>
          <a:r>
            <a:rPr lang="en-US" altLang="zh-CN" sz="2000" b="1" kern="1200" dirty="0" smtClean="0"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人）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864125" y="47845"/>
        <a:ext cx="7323302" cy="726468"/>
      </dsp:txXfrm>
    </dsp:sp>
    <dsp:sp modelId="{7D59C304-469B-453C-9D70-B8BA31015D5E}">
      <dsp:nvSpPr>
        <dsp:cNvPr id="0" name=""/>
        <dsp:cNvSpPr/>
      </dsp:nvSpPr>
      <dsp:spPr>
        <a:xfrm rot="5400000">
          <a:off x="-185785" y="1283493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岗位职责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1531207"/>
        <a:ext cx="866997" cy="371570"/>
      </dsp:txXfrm>
    </dsp:sp>
    <dsp:sp modelId="{B2D551B4-85CA-4F76-B2D9-79C2CA5285B4}">
      <dsp:nvSpPr>
        <dsp:cNvPr id="0" name=""/>
        <dsp:cNvSpPr/>
      </dsp:nvSpPr>
      <dsp:spPr>
        <a:xfrm rot="5400000">
          <a:off x="4145764" y="-2190099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据生产计划做好原物料、成品等出入库作业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进行日月盘点作业，负责库区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6S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工作等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866997" y="1127968"/>
        <a:ext cx="7323302" cy="726468"/>
      </dsp:txXfrm>
    </dsp:sp>
    <dsp:sp modelId="{57C886F5-A5D9-41E1-A78A-7D5C500BDF7D}">
      <dsp:nvSpPr>
        <dsp:cNvPr id="0" name=""/>
        <dsp:cNvSpPr/>
      </dsp:nvSpPr>
      <dsp:spPr>
        <a:xfrm rot="5400000">
          <a:off x="-185785" y="2375471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岗位要求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2623185"/>
        <a:ext cx="866997" cy="371570"/>
      </dsp:txXfrm>
    </dsp:sp>
    <dsp:sp modelId="{9B27E9E3-26D2-4E10-8060-D42A1FF7895A}">
      <dsp:nvSpPr>
        <dsp:cNvPr id="0" name=""/>
        <dsp:cNvSpPr/>
      </dsp:nvSpPr>
      <dsp:spPr>
        <a:xfrm rot="5400000">
          <a:off x="4145760" y="-1092783"/>
          <a:ext cx="805076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全日制大专学历，工商管理类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食品科学与工程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计算机等相关专业优先</a:t>
          </a:r>
          <a:endParaRPr lang="zh-CN" altLang="en-US" sz="1300" b="1" kern="1200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每天工作</a:t>
          </a:r>
          <a:r>
            <a:rPr lang="en-US" altLang="zh-CN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12</a:t>
          </a: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小时，白班夜班两班倒，循序渐进，师徒制 </a:t>
          </a:r>
          <a:endParaRPr lang="zh-CN" altLang="en-US" sz="1300" b="1" kern="1200" dirty="0">
            <a:solidFill>
              <a:srgbClr val="FF0000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866998" y="2225280"/>
        <a:ext cx="7323301" cy="726474"/>
      </dsp:txXfrm>
    </dsp:sp>
    <dsp:sp modelId="{A3FD6EBA-8F55-404D-9744-7EEF13549CC1}">
      <dsp:nvSpPr>
        <dsp:cNvPr id="0" name=""/>
        <dsp:cNvSpPr/>
      </dsp:nvSpPr>
      <dsp:spPr>
        <a:xfrm rot="5400000">
          <a:off x="-185785" y="3467445"/>
          <a:ext cx="1238567" cy="866997"/>
        </a:xfrm>
        <a:prstGeom prst="chevron">
          <a:avLst/>
        </a:prstGeom>
        <a:solidFill>
          <a:srgbClr val="FF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微软雅黑" pitchFamily="34" charset="-122"/>
              <a:ea typeface="微软雅黑" pitchFamily="34" charset="-122"/>
            </a:rPr>
            <a:t>福利待遇</a:t>
          </a:r>
          <a:endParaRPr lang="zh-CN" altLang="en-US" sz="1600" b="1" kern="1200" dirty="0">
            <a:latin typeface="微软雅黑" pitchFamily="34" charset="-122"/>
            <a:ea typeface="微软雅黑" pitchFamily="34" charset="-122"/>
          </a:endParaRPr>
        </a:p>
      </dsp:txBody>
      <dsp:txXfrm rot="-5400000">
        <a:off x="1" y="3715159"/>
        <a:ext cx="866997" cy="371570"/>
      </dsp:txXfrm>
    </dsp:sp>
    <dsp:sp modelId="{A55BA47A-11D5-4367-AD57-13DF99234A5C}">
      <dsp:nvSpPr>
        <dsp:cNvPr id="0" name=""/>
        <dsp:cNvSpPr/>
      </dsp:nvSpPr>
      <dsp:spPr>
        <a:xfrm rot="5400000">
          <a:off x="4145764" y="15742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每月实发工资</a:t>
          </a:r>
          <a:r>
            <a:rPr lang="en-US" sz="1400" kern="1200" dirty="0" smtClean="0">
              <a:latin typeface="微软雅黑" pitchFamily="34" charset="-122"/>
              <a:ea typeface="微软雅黑" pitchFamily="34" charset="-122"/>
            </a:rPr>
            <a:t>4000-6000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，</a:t>
          </a:r>
          <a:r>
            <a:rPr lang="zh-CN" sz="1400" kern="1200" dirty="0" smtClean="0">
              <a:latin typeface="微软雅黑" pitchFamily="34" charset="-122"/>
              <a:ea typeface="微软雅黑" pitchFamily="34" charset="-122"/>
            </a:rPr>
            <a:t>入职缴纳五险一金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（拿到毕业证）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rPr>
            <a:t>实习期间待遇：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、大班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150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天；小班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100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元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/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天；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、公司购买意外险（保额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50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万左右）；    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、实习期间免费住宿；</a:t>
          </a:r>
          <a:r>
            <a:rPr lang="en-US" altLang="zh-CN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1400" b="0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、免费员工餐。</a:t>
          </a:r>
          <a:endParaRPr lang="zh-CN" altLang="en-US" sz="1400" b="0" kern="1200" dirty="0">
            <a:solidFill>
              <a:schemeClr val="tx1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866997" y="3333809"/>
        <a:ext cx="7323302" cy="726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AFDB4-C0A5-2F43-A699-BD734FA31984}" type="datetimeFigureOut">
              <a:rPr kumimoji="1" lang="zh-CN" altLang="en-US" smtClean="0"/>
              <a:t>2020-3-11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863E3-ADB2-4446-BC44-E8D7E0DB64D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72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0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AA5-F148-FC43-A1A7-23331FDA6192}" type="datetimeFigureOut">
              <a:rPr kumimoji="1" lang="zh-CN" altLang="en-US" smtClean="0"/>
              <a:t>2020-3-11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B0D0-6872-0C46-A4A3-BB5A4E39DA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62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802" y="2461802"/>
            <a:ext cx="6996110" cy="957127"/>
          </a:xfrm>
        </p:spPr>
        <p:txBody>
          <a:bodyPr anchor="b"/>
          <a:lstStyle>
            <a:lvl1pPr>
              <a:defRPr sz="3000" b="0">
                <a:solidFill>
                  <a:srgbClr val="5C795B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4802" y="3611380"/>
            <a:ext cx="6996110" cy="61826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A17F-3034-46F8-ACCF-0F4BABF574E1}" type="datetimeFigureOut">
              <a:rPr lang="zh-CN" altLang="en-US" smtClean="0"/>
              <a:t>2020-3-11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C831-DCB9-420F-B0F8-5BB603DAA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00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C795B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A17F-3034-46F8-ACCF-0F4BABF574E1}" type="datetimeFigureOut">
              <a:rPr lang="zh-CN" altLang="en-US" smtClean="0"/>
              <a:t>2020-3-11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C831-DCB9-420F-B0F8-5BB603DAACC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直接连接符 10"/>
          <p:cNvSpPr>
            <a:spLocks noChangeShapeType="1"/>
          </p:cNvSpPr>
          <p:nvPr userDrawn="1"/>
        </p:nvSpPr>
        <p:spPr bwMode="auto">
          <a:xfrm flipH="1">
            <a:off x="552291" y="1033593"/>
            <a:ext cx="2948732" cy="0"/>
          </a:xfrm>
          <a:prstGeom prst="line">
            <a:avLst/>
          </a:prstGeom>
          <a:noFill/>
          <a:ln w="9525">
            <a:solidFill>
              <a:srgbClr val="5C795B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-57150" y="915061"/>
            <a:ext cx="625312" cy="129745"/>
          </a:xfrm>
          <a:prstGeom prst="rect">
            <a:avLst/>
          </a:prstGeom>
          <a:solidFill>
            <a:srgbClr val="5C795B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180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234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BC10-90B7-084E-B49D-765F9BEFFBA1}" type="datetimeFigureOut">
              <a:rPr kumimoji="1" lang="zh-CN" altLang="en-US" smtClean="0"/>
              <a:t>2020-3-11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16D-F8CE-B84C-9129-B5C9923B52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1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900"/>
            <a:ext cx="9132849" cy="600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E671-A590-7746-8D74-0E66F2D558ED}" type="datetimeFigureOut">
              <a:rPr kumimoji="1" lang="zh-CN" altLang="en-US" smtClean="0"/>
              <a:t>2020-3-11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92545-A964-A346-BE23-6B30328323F7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42" y="6370342"/>
            <a:ext cx="1624971" cy="3511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63" y="218241"/>
            <a:ext cx="927557" cy="9836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84867"/>
            <a:ext cx="2139696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CCAA5-F148-FC43-A1A7-23331FDA6192}" type="datetimeFigureOut">
              <a:rPr kumimoji="1" lang="zh-CN" altLang="en-US" smtClean="0"/>
              <a:t>2020-3-11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B0D0-6872-0C46-A4A3-BB5A4E39DA5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xmlns="" id="{C660E1BB-2CEC-4133-9CBB-67F6ECEE67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08" y="6030686"/>
            <a:ext cx="2157992" cy="859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63" y="218241"/>
            <a:ext cx="927557" cy="9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61"/>
            <a:ext cx="6022332" cy="595763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FBC10-90B7-084E-B49D-765F9BEFFBA1}" type="datetimeFigureOut">
              <a:rPr kumimoji="1" lang="zh-CN" altLang="en-US" smtClean="0"/>
              <a:t>2020-3-11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8616D-F8CE-B84C-9129-B5C9923B520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42" y="6370342"/>
            <a:ext cx="1624971" cy="3511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63" y="218241"/>
            <a:ext cx="927557" cy="9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8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B817F026-DDC2-4FB0-B625-3CBDA32D5852}"/>
              </a:ext>
            </a:extLst>
          </p:cNvPr>
          <p:cNvSpPr txBox="1">
            <a:spLocks/>
          </p:cNvSpPr>
          <p:nvPr/>
        </p:nvSpPr>
        <p:spPr>
          <a:xfrm>
            <a:off x="3011318" y="2412180"/>
            <a:ext cx="6132682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4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年校园招聘会</a:t>
            </a:r>
            <a:endParaRPr lang="zh-CN" altLang="en-US" sz="4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8969" y="4898059"/>
            <a:ext cx="429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康师傅（乌鲁木齐）饮品有限公司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47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767" y="0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团队活动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—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篮球赛、羽毛球赛、乒乓球赛</a:t>
            </a:r>
            <a:endParaRPr lang="zh-CN" altLang="en-US" sz="20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37" y="3672695"/>
            <a:ext cx="3528168" cy="2306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8" y="1325563"/>
            <a:ext cx="3443223" cy="2188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36" y="1325563"/>
            <a:ext cx="3541169" cy="2208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8" y="3672696"/>
            <a:ext cx="3443223" cy="2256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3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767" y="0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团队活动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—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年度聚餐、女神节、猜灯谜、歌手大赛</a:t>
            </a:r>
            <a:endParaRPr lang="zh-CN" altLang="en-US" sz="20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9" y="1315681"/>
            <a:ext cx="2295387" cy="1863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r="7349"/>
          <a:stretch/>
        </p:blipFill>
        <p:spPr bwMode="auto">
          <a:xfrm>
            <a:off x="4701091" y="1247383"/>
            <a:ext cx="2388198" cy="193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2"/>
          <a:stretch/>
        </p:blipFill>
        <p:spPr bwMode="auto">
          <a:xfrm>
            <a:off x="2595493" y="1255237"/>
            <a:ext cx="1998021" cy="1924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7" y="3273393"/>
            <a:ext cx="6395245" cy="3218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/>
        </p:blipFill>
        <p:spPr bwMode="auto">
          <a:xfrm>
            <a:off x="6679185" y="3292527"/>
            <a:ext cx="2378754" cy="3199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84"/>
          <a:stretch/>
        </p:blipFill>
        <p:spPr bwMode="auto">
          <a:xfrm>
            <a:off x="7207622" y="1289559"/>
            <a:ext cx="1936378" cy="1897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767" y="0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团队活动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—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功能旅游</a:t>
            </a:r>
            <a:endParaRPr lang="zh-CN" altLang="en-US" sz="20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" y="3799828"/>
            <a:ext cx="3585175" cy="201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" y="1594513"/>
            <a:ext cx="2687792" cy="201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94" y="1594513"/>
            <a:ext cx="2662237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03" y="1594513"/>
            <a:ext cx="2944813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3" b="11326"/>
          <a:stretch/>
        </p:blipFill>
        <p:spPr bwMode="auto">
          <a:xfrm>
            <a:off x="3962903" y="3799828"/>
            <a:ext cx="3112345" cy="201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2502" y="3799829"/>
            <a:ext cx="1734115" cy="20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767" y="0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员工福利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---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宿舍、食堂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1767" y="1311515"/>
            <a:ext cx="7355094" cy="4902734"/>
            <a:chOff x="358140" y="1465793"/>
            <a:chExt cx="6904896" cy="4586704"/>
          </a:xfrm>
        </p:grpSpPr>
        <p:pic>
          <p:nvPicPr>
            <p:cNvPr id="1032" name="图片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" y="3789647"/>
              <a:ext cx="3296639" cy="22628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1033" name="图片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099" y="3789648"/>
              <a:ext cx="3468937" cy="226284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35" y="1465793"/>
              <a:ext cx="3269744" cy="214901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00" y="1465793"/>
              <a:ext cx="3468936" cy="214901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9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6966" y="53153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实习岗位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aphicFrame>
        <p:nvGraphicFramePr>
          <p:cNvPr id="3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8880899"/>
              </p:ext>
            </p:extLst>
          </p:nvPr>
        </p:nvGraphicFramePr>
        <p:xfrm>
          <a:off x="360090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34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6966" y="53153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实习岗位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aphicFrame>
        <p:nvGraphicFramePr>
          <p:cNvPr id="3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24491"/>
              </p:ext>
            </p:extLst>
          </p:nvPr>
        </p:nvGraphicFramePr>
        <p:xfrm>
          <a:off x="360090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10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6966" y="53153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实习岗位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aphicFrame>
        <p:nvGraphicFramePr>
          <p:cNvPr id="3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06833"/>
              </p:ext>
            </p:extLst>
          </p:nvPr>
        </p:nvGraphicFramePr>
        <p:xfrm>
          <a:off x="360090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51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3683945" y="1725959"/>
            <a:ext cx="4689542" cy="684019"/>
            <a:chOff x="4911768" y="1576758"/>
            <a:chExt cx="6253537" cy="684018"/>
          </a:xfrm>
        </p:grpSpPr>
        <p:sp>
          <p:nvSpPr>
            <p:cNvPr id="50" name="矩形 49"/>
            <p:cNvSpPr/>
            <p:nvPr/>
          </p:nvSpPr>
          <p:spPr>
            <a:xfrm>
              <a:off x="4911769" y="1576758"/>
              <a:ext cx="2408442" cy="323159"/>
            </a:xfrm>
            <a:prstGeom prst="rect">
              <a:avLst/>
            </a:prstGeom>
          </p:spPr>
          <p:txBody>
            <a:bodyPr wrap="square" lIns="68573" tIns="34287" rIns="68573" bIns="34287">
              <a:spAutoFit/>
            </a:bodyPr>
            <a:lstStyle/>
            <a:p>
              <a:r>
                <a:rPr lang="zh-CN" altLang="en-US" sz="16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三</a:t>
              </a:r>
              <a:r>
                <a:rPr lang="zh-CN" altLang="en-US" sz="16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方协议</a:t>
              </a:r>
              <a:endParaRPr lang="en-US" altLang="zh-CN" sz="16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51" name="矩形 47"/>
            <p:cNvSpPr>
              <a:spLocks noChangeArrowheads="1"/>
            </p:cNvSpPr>
            <p:nvPr/>
          </p:nvSpPr>
          <p:spPr bwMode="auto">
            <a:xfrm>
              <a:off x="4911768" y="2013791"/>
              <a:ext cx="6253537" cy="246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根据学校进度</a:t>
              </a:r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83946" y="2853253"/>
            <a:ext cx="4689542" cy="684019"/>
            <a:chOff x="4911768" y="2853252"/>
            <a:chExt cx="6253537" cy="684018"/>
          </a:xfrm>
        </p:grpSpPr>
        <p:sp>
          <p:nvSpPr>
            <p:cNvPr id="52" name="矩形 51"/>
            <p:cNvSpPr/>
            <p:nvPr/>
          </p:nvSpPr>
          <p:spPr>
            <a:xfrm>
              <a:off x="4911769" y="2853252"/>
              <a:ext cx="2408442" cy="323159"/>
            </a:xfrm>
            <a:prstGeom prst="rect">
              <a:avLst/>
            </a:prstGeom>
          </p:spPr>
          <p:txBody>
            <a:bodyPr wrap="square" lIns="68573" tIns="34287" rIns="68573" bIns="34287">
              <a:spAutoFit/>
            </a:bodyPr>
            <a:lstStyle/>
            <a:p>
              <a:r>
                <a:rPr lang="zh-CN" altLang="en-US" sz="16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实习</a:t>
              </a:r>
              <a:endParaRPr lang="en-US" altLang="zh-CN" sz="16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53" name="矩形 47"/>
            <p:cNvSpPr>
              <a:spLocks noChangeArrowheads="1"/>
            </p:cNvSpPr>
            <p:nvPr/>
          </p:nvSpPr>
          <p:spPr bwMode="auto">
            <a:xfrm>
              <a:off x="4911768" y="3290285"/>
              <a:ext cx="6253537" cy="246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时间为</a:t>
              </a:r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6</a:t>
              </a:r>
              <a:r>
                <a:rPr lang="zh-CN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个月</a:t>
              </a:r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—12</a:t>
              </a:r>
              <a:r>
                <a:rPr lang="zh-CN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个月，直至拿到毕业证正式入职</a:t>
              </a:r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683944" y="4155390"/>
            <a:ext cx="4689542" cy="861759"/>
            <a:chOff x="4911768" y="4129746"/>
            <a:chExt cx="6253537" cy="861758"/>
          </a:xfrm>
        </p:grpSpPr>
        <p:sp>
          <p:nvSpPr>
            <p:cNvPr id="54" name="矩形 53"/>
            <p:cNvSpPr/>
            <p:nvPr/>
          </p:nvSpPr>
          <p:spPr>
            <a:xfrm>
              <a:off x="4911769" y="4129746"/>
              <a:ext cx="2408442" cy="323159"/>
            </a:xfrm>
            <a:prstGeom prst="rect">
              <a:avLst/>
            </a:prstGeom>
          </p:spPr>
          <p:txBody>
            <a:bodyPr wrap="square" lIns="68573" tIns="34287" rIns="68573" bIns="34287">
              <a:spAutoFit/>
            </a:bodyPr>
            <a:lstStyle/>
            <a:p>
              <a:r>
                <a:rPr lang="zh-CN" altLang="en-US" sz="16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入职</a:t>
              </a:r>
              <a:endParaRPr lang="en-US" altLang="zh-CN" sz="16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55" name="矩形 47"/>
            <p:cNvSpPr>
              <a:spLocks noChangeArrowheads="1"/>
            </p:cNvSpPr>
            <p:nvPr/>
          </p:nvSpPr>
          <p:spPr bwMode="auto">
            <a:xfrm>
              <a:off x="4911768" y="4566779"/>
              <a:ext cx="6253537" cy="42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双方满意，</a:t>
              </a:r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7</a:t>
              </a:r>
              <a:r>
                <a:rPr lang="zh-CN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月入职</a:t>
              </a:r>
              <a:endParaRPr lang="en-US" altLang="zh-CN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依据实习时间缩短试用期</a:t>
              </a:r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Oval 25"/>
          <p:cNvSpPr/>
          <p:nvPr/>
        </p:nvSpPr>
        <p:spPr>
          <a:xfrm>
            <a:off x="3320956" y="1898086"/>
            <a:ext cx="144524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C7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>
              <a:cs typeface="+mn-ea"/>
              <a:sym typeface="+mn-lt"/>
            </a:endParaRPr>
          </a:p>
        </p:txBody>
      </p:sp>
      <p:sp>
        <p:nvSpPr>
          <p:cNvPr id="17" name="Oval 35"/>
          <p:cNvSpPr/>
          <p:nvPr/>
        </p:nvSpPr>
        <p:spPr>
          <a:xfrm>
            <a:off x="3320956" y="3178243"/>
            <a:ext cx="144524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AC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>
              <a:cs typeface="+mn-ea"/>
              <a:sym typeface="+mn-lt"/>
            </a:endParaRPr>
          </a:p>
        </p:txBody>
      </p:sp>
      <p:sp>
        <p:nvSpPr>
          <p:cNvPr id="22" name="Oval 51"/>
          <p:cNvSpPr/>
          <p:nvPr/>
        </p:nvSpPr>
        <p:spPr>
          <a:xfrm>
            <a:off x="3320956" y="4458397"/>
            <a:ext cx="144524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C7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97454" y="1508770"/>
            <a:ext cx="2323505" cy="971355"/>
            <a:chOff x="1361399" y="1508768"/>
            <a:chExt cx="3098410" cy="971355"/>
          </a:xfrm>
        </p:grpSpPr>
        <p:grpSp>
          <p:nvGrpSpPr>
            <p:cNvPr id="5" name="Group 30"/>
            <p:cNvGrpSpPr/>
            <p:nvPr/>
          </p:nvGrpSpPr>
          <p:grpSpPr>
            <a:xfrm>
              <a:off x="1361399" y="1508768"/>
              <a:ext cx="3098410" cy="971355"/>
              <a:chOff x="1231550" y="1255634"/>
              <a:chExt cx="2430618" cy="762001"/>
            </a:xfrm>
          </p:grpSpPr>
          <p:sp>
            <p:nvSpPr>
              <p:cNvPr id="6" name="Flowchart: Off-page Connector 22"/>
              <p:cNvSpPr/>
              <p:nvPr/>
            </p:nvSpPr>
            <p:spPr>
              <a:xfrm rot="16200000">
                <a:off x="1829116" y="830137"/>
                <a:ext cx="762000" cy="1612995"/>
              </a:xfrm>
              <a:prstGeom prst="flowChartOffpageConnector">
                <a:avLst/>
              </a:prstGeom>
              <a:solidFill>
                <a:srgbClr val="5C79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4400" dirty="0">
                  <a:cs typeface="+mn-ea"/>
                  <a:sym typeface="+mn-lt"/>
                </a:endParaRPr>
              </a:p>
            </p:txBody>
          </p:sp>
          <p:sp>
            <p:nvSpPr>
              <p:cNvPr id="7" name="Round Same Side Corner Rectangle 23"/>
              <p:cNvSpPr/>
              <p:nvPr/>
            </p:nvSpPr>
            <p:spPr>
              <a:xfrm rot="16200000">
                <a:off x="1080978" y="1406206"/>
                <a:ext cx="762001" cy="460857"/>
              </a:xfrm>
              <a:prstGeom prst="round2SameRect">
                <a:avLst/>
              </a:prstGeom>
              <a:solidFill>
                <a:srgbClr val="CACD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100">
                    <a:solidFill>
                      <a:schemeClr val="bg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01</a:t>
                </a:r>
                <a:endParaRPr lang="en-US" sz="2100" dirty="0">
                  <a:solidFill>
                    <a:schemeClr val="bg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8" name="Straight Connector 24"/>
              <p:cNvCxnSpPr>
                <a:endCxn id="9" idx="2"/>
              </p:cNvCxnSpPr>
              <p:nvPr/>
            </p:nvCxnSpPr>
            <p:spPr>
              <a:xfrm flipV="1">
                <a:off x="2991445" y="1636635"/>
                <a:ext cx="670723" cy="2"/>
              </a:xfrm>
              <a:prstGeom prst="line">
                <a:avLst/>
              </a:prstGeom>
              <a:ln w="19050">
                <a:solidFill>
                  <a:srgbClr val="5C795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Freeform 35"/>
            <p:cNvSpPr>
              <a:spLocks noChangeAspect="1" noEditPoints="1"/>
            </p:cNvSpPr>
            <p:nvPr/>
          </p:nvSpPr>
          <p:spPr bwMode="auto">
            <a:xfrm>
              <a:off x="2269724" y="1753520"/>
              <a:ext cx="783774" cy="457201"/>
            </a:xfrm>
            <a:custGeom>
              <a:avLst/>
              <a:gdLst>
                <a:gd name="T0" fmla="*/ 135 w 157"/>
                <a:gd name="T1" fmla="*/ 46 h 106"/>
                <a:gd name="T2" fmla="*/ 136 w 157"/>
                <a:gd name="T3" fmla="*/ 37 h 106"/>
                <a:gd name="T4" fmla="*/ 99 w 157"/>
                <a:gd name="T5" fmla="*/ 0 h 106"/>
                <a:gd name="T6" fmla="*/ 73 w 157"/>
                <a:gd name="T7" fmla="*/ 18 h 106"/>
                <a:gd name="T8" fmla="*/ 45 w 157"/>
                <a:gd name="T9" fmla="*/ 8 h 106"/>
                <a:gd name="T10" fmla="*/ 19 w 157"/>
                <a:gd name="T11" fmla="*/ 39 h 106"/>
                <a:gd name="T12" fmla="*/ 20 w 157"/>
                <a:gd name="T13" fmla="*/ 47 h 106"/>
                <a:gd name="T14" fmla="*/ 0 w 157"/>
                <a:gd name="T15" fmla="*/ 75 h 106"/>
                <a:gd name="T16" fmla="*/ 31 w 157"/>
                <a:gd name="T17" fmla="*/ 106 h 106"/>
                <a:gd name="T18" fmla="*/ 126 w 157"/>
                <a:gd name="T19" fmla="*/ 106 h 106"/>
                <a:gd name="T20" fmla="*/ 157 w 157"/>
                <a:gd name="T21" fmla="*/ 75 h 106"/>
                <a:gd name="T22" fmla="*/ 135 w 157"/>
                <a:gd name="T23" fmla="*/ 46 h 106"/>
                <a:gd name="T24" fmla="*/ 120 w 157"/>
                <a:gd name="T25" fmla="*/ 100 h 106"/>
                <a:gd name="T26" fmla="*/ 79 w 157"/>
                <a:gd name="T27" fmla="*/ 100 h 106"/>
                <a:gd name="T28" fmla="*/ 103 w 157"/>
                <a:gd name="T29" fmla="*/ 75 h 106"/>
                <a:gd name="T30" fmla="*/ 102 w 157"/>
                <a:gd name="T31" fmla="*/ 72 h 106"/>
                <a:gd name="T32" fmla="*/ 92 w 157"/>
                <a:gd name="T33" fmla="*/ 72 h 106"/>
                <a:gd name="T34" fmla="*/ 92 w 157"/>
                <a:gd name="T35" fmla="*/ 68 h 106"/>
                <a:gd name="T36" fmla="*/ 92 w 157"/>
                <a:gd name="T37" fmla="*/ 37 h 106"/>
                <a:gd name="T38" fmla="*/ 90 w 157"/>
                <a:gd name="T39" fmla="*/ 35 h 106"/>
                <a:gd name="T40" fmla="*/ 64 w 157"/>
                <a:gd name="T41" fmla="*/ 35 h 106"/>
                <a:gd name="T42" fmla="*/ 62 w 157"/>
                <a:gd name="T43" fmla="*/ 37 h 106"/>
                <a:gd name="T44" fmla="*/ 62 w 157"/>
                <a:gd name="T45" fmla="*/ 68 h 106"/>
                <a:gd name="T46" fmla="*/ 62 w 157"/>
                <a:gd name="T47" fmla="*/ 73 h 106"/>
                <a:gd name="T48" fmla="*/ 51 w 157"/>
                <a:gd name="T49" fmla="*/ 73 h 106"/>
                <a:gd name="T50" fmla="*/ 50 w 157"/>
                <a:gd name="T51" fmla="*/ 76 h 106"/>
                <a:gd name="T52" fmla="*/ 75 w 157"/>
                <a:gd name="T53" fmla="*/ 100 h 106"/>
                <a:gd name="T54" fmla="*/ 38 w 157"/>
                <a:gd name="T55" fmla="*/ 100 h 106"/>
                <a:gd name="T56" fmla="*/ 11 w 157"/>
                <a:gd name="T57" fmla="*/ 74 h 106"/>
                <a:gd name="T58" fmla="*/ 29 w 157"/>
                <a:gd name="T59" fmla="*/ 50 h 106"/>
                <a:gd name="T60" fmla="*/ 28 w 157"/>
                <a:gd name="T61" fmla="*/ 44 h 106"/>
                <a:gd name="T62" fmla="*/ 50 w 157"/>
                <a:gd name="T63" fmla="*/ 17 h 106"/>
                <a:gd name="T64" fmla="*/ 74 w 157"/>
                <a:gd name="T65" fmla="*/ 29 h 106"/>
                <a:gd name="T66" fmla="*/ 97 w 157"/>
                <a:gd name="T67" fmla="*/ 10 h 106"/>
                <a:gd name="T68" fmla="*/ 128 w 157"/>
                <a:gd name="T69" fmla="*/ 42 h 106"/>
                <a:gd name="T70" fmla="*/ 127 w 157"/>
                <a:gd name="T71" fmla="*/ 49 h 106"/>
                <a:gd name="T72" fmla="*/ 147 w 157"/>
                <a:gd name="T73" fmla="*/ 74 h 106"/>
                <a:gd name="T74" fmla="*/ 120 w 157"/>
                <a:gd name="T75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6">
                  <a:moveTo>
                    <a:pt x="135" y="46"/>
                  </a:moveTo>
                  <a:cubicBezTo>
                    <a:pt x="136" y="43"/>
                    <a:pt x="136" y="40"/>
                    <a:pt x="136" y="37"/>
                  </a:cubicBezTo>
                  <a:cubicBezTo>
                    <a:pt x="136" y="16"/>
                    <a:pt x="120" y="0"/>
                    <a:pt x="99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5" y="8"/>
                  </a:cubicBezTo>
                  <a:cubicBezTo>
                    <a:pt x="30" y="11"/>
                    <a:pt x="19" y="25"/>
                    <a:pt x="19" y="39"/>
                  </a:cubicBezTo>
                  <a:cubicBezTo>
                    <a:pt x="19" y="42"/>
                    <a:pt x="20" y="44"/>
                    <a:pt x="20" y="47"/>
                  </a:cubicBezTo>
                  <a:cubicBezTo>
                    <a:pt x="9" y="51"/>
                    <a:pt x="0" y="62"/>
                    <a:pt x="0" y="75"/>
                  </a:cubicBezTo>
                  <a:cubicBezTo>
                    <a:pt x="0" y="92"/>
                    <a:pt x="14" y="106"/>
                    <a:pt x="31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3" y="106"/>
                    <a:pt x="157" y="92"/>
                    <a:pt x="157" y="75"/>
                  </a:cubicBezTo>
                  <a:cubicBezTo>
                    <a:pt x="157" y="62"/>
                    <a:pt x="148" y="50"/>
                    <a:pt x="135" y="46"/>
                  </a:cubicBezTo>
                  <a:close/>
                  <a:moveTo>
                    <a:pt x="120" y="100"/>
                  </a:moveTo>
                  <a:cubicBezTo>
                    <a:pt x="79" y="100"/>
                    <a:pt x="79" y="100"/>
                    <a:pt x="79" y="100"/>
                  </a:cubicBezTo>
                  <a:cubicBezTo>
                    <a:pt x="82" y="97"/>
                    <a:pt x="103" y="75"/>
                    <a:pt x="103" y="75"/>
                  </a:cubicBezTo>
                  <a:cubicBezTo>
                    <a:pt x="103" y="75"/>
                    <a:pt x="106" y="72"/>
                    <a:pt x="102" y="72"/>
                  </a:cubicBezTo>
                  <a:cubicBezTo>
                    <a:pt x="98" y="72"/>
                    <a:pt x="92" y="72"/>
                    <a:pt x="92" y="72"/>
                  </a:cubicBezTo>
                  <a:cubicBezTo>
                    <a:pt x="92" y="72"/>
                    <a:pt x="92" y="70"/>
                    <a:pt x="92" y="68"/>
                  </a:cubicBezTo>
                  <a:cubicBezTo>
                    <a:pt x="92" y="59"/>
                    <a:pt x="92" y="43"/>
                    <a:pt x="92" y="37"/>
                  </a:cubicBezTo>
                  <a:cubicBezTo>
                    <a:pt x="92" y="37"/>
                    <a:pt x="92" y="35"/>
                    <a:pt x="90" y="35"/>
                  </a:cubicBezTo>
                  <a:cubicBezTo>
                    <a:pt x="88" y="35"/>
                    <a:pt x="67" y="35"/>
                    <a:pt x="64" y="35"/>
                  </a:cubicBezTo>
                  <a:cubicBezTo>
                    <a:pt x="61" y="35"/>
                    <a:pt x="62" y="37"/>
                    <a:pt x="62" y="37"/>
                  </a:cubicBezTo>
                  <a:cubicBezTo>
                    <a:pt x="62" y="44"/>
                    <a:pt x="62" y="59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7" y="73"/>
                    <a:pt x="50" y="76"/>
                    <a:pt x="50" y="76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23" y="100"/>
                    <a:pt x="11" y="88"/>
                    <a:pt x="11" y="74"/>
                  </a:cubicBezTo>
                  <a:cubicBezTo>
                    <a:pt x="11" y="63"/>
                    <a:pt x="18" y="53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1"/>
                    <a:pt x="37" y="19"/>
                    <a:pt x="50" y="17"/>
                  </a:cubicBezTo>
                  <a:cubicBezTo>
                    <a:pt x="65" y="15"/>
                    <a:pt x="74" y="29"/>
                    <a:pt x="74" y="29"/>
                  </a:cubicBezTo>
                  <a:cubicBezTo>
                    <a:pt x="74" y="29"/>
                    <a:pt x="77" y="10"/>
                    <a:pt x="97" y="10"/>
                  </a:cubicBezTo>
                  <a:cubicBezTo>
                    <a:pt x="115" y="10"/>
                    <a:pt x="128" y="24"/>
                    <a:pt x="128" y="42"/>
                  </a:cubicBezTo>
                  <a:cubicBezTo>
                    <a:pt x="128" y="44"/>
                    <a:pt x="127" y="47"/>
                    <a:pt x="127" y="49"/>
                  </a:cubicBezTo>
                  <a:cubicBezTo>
                    <a:pt x="138" y="53"/>
                    <a:pt x="147" y="62"/>
                    <a:pt x="147" y="74"/>
                  </a:cubicBezTo>
                  <a:cubicBezTo>
                    <a:pt x="147" y="88"/>
                    <a:pt x="135" y="100"/>
                    <a:pt x="120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400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95535" y="4069079"/>
            <a:ext cx="2325420" cy="971356"/>
            <a:chOff x="1358843" y="4069078"/>
            <a:chExt cx="3100964" cy="971356"/>
          </a:xfrm>
        </p:grpSpPr>
        <p:grpSp>
          <p:nvGrpSpPr>
            <p:cNvPr id="18" name="Group 40"/>
            <p:cNvGrpSpPr/>
            <p:nvPr/>
          </p:nvGrpSpPr>
          <p:grpSpPr>
            <a:xfrm>
              <a:off x="1358843" y="4069078"/>
              <a:ext cx="3100964" cy="971356"/>
              <a:chOff x="1229546" y="1255634"/>
              <a:chExt cx="2432622" cy="762002"/>
            </a:xfrm>
          </p:grpSpPr>
          <p:sp>
            <p:nvSpPr>
              <p:cNvPr id="19" name="Flowchart: Off-page Connector 47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5C79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27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Round Same Side Corner Rectangle 49"/>
              <p:cNvSpPr/>
              <p:nvPr/>
            </p:nvSpPr>
            <p:spPr>
              <a:xfrm rot="16200000">
                <a:off x="1078974" y="1406206"/>
                <a:ext cx="762001" cy="460857"/>
              </a:xfrm>
              <a:prstGeom prst="round2SameRect">
                <a:avLst/>
              </a:prstGeom>
              <a:solidFill>
                <a:srgbClr val="CACD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100">
                    <a:solidFill>
                      <a:schemeClr val="bg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03</a:t>
                </a:r>
                <a:endParaRPr lang="en-US" sz="2100" dirty="0">
                  <a:solidFill>
                    <a:schemeClr val="bg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1" name="Straight Connector 50"/>
              <p:cNvCxnSpPr>
                <a:endCxn id="22" idx="2"/>
              </p:cNvCxnSpPr>
              <p:nvPr/>
            </p:nvCxnSpPr>
            <p:spPr>
              <a:xfrm>
                <a:off x="2991444" y="1636635"/>
                <a:ext cx="670724" cy="1"/>
              </a:xfrm>
              <a:prstGeom prst="line">
                <a:avLst/>
              </a:prstGeom>
              <a:ln w="19050">
                <a:solidFill>
                  <a:srgbClr val="5C795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Freeform 61"/>
            <p:cNvSpPr/>
            <p:nvPr/>
          </p:nvSpPr>
          <p:spPr bwMode="auto">
            <a:xfrm>
              <a:off x="2382417" y="4264823"/>
              <a:ext cx="558388" cy="579867"/>
            </a:xfrm>
            <a:custGeom>
              <a:avLst/>
              <a:gdLst>
                <a:gd name="T0" fmla="*/ 99 w 137"/>
                <a:gd name="T1" fmla="*/ 57 h 142"/>
                <a:gd name="T2" fmla="*/ 137 w 137"/>
                <a:gd name="T3" fmla="*/ 57 h 142"/>
                <a:gd name="T4" fmla="*/ 76 w 137"/>
                <a:gd name="T5" fmla="*/ 4 h 142"/>
                <a:gd name="T6" fmla="*/ 69 w 137"/>
                <a:gd name="T7" fmla="*/ 0 h 142"/>
                <a:gd name="T8" fmla="*/ 62 w 137"/>
                <a:gd name="T9" fmla="*/ 4 h 142"/>
                <a:gd name="T10" fmla="*/ 0 w 137"/>
                <a:gd name="T11" fmla="*/ 57 h 142"/>
                <a:gd name="T12" fmla="*/ 39 w 137"/>
                <a:gd name="T13" fmla="*/ 57 h 142"/>
                <a:gd name="T14" fmla="*/ 62 w 137"/>
                <a:gd name="T15" fmla="*/ 4 h 142"/>
                <a:gd name="T16" fmla="*/ 62 w 137"/>
                <a:gd name="T17" fmla="*/ 5 h 142"/>
                <a:gd name="T18" fmla="*/ 43 w 137"/>
                <a:gd name="T19" fmla="*/ 57 h 142"/>
                <a:gd name="T20" fmla="*/ 64 w 137"/>
                <a:gd name="T21" fmla="*/ 57 h 142"/>
                <a:gd name="T22" fmla="*/ 64 w 137"/>
                <a:gd name="T23" fmla="*/ 122 h 142"/>
                <a:gd name="T24" fmla="*/ 64 w 137"/>
                <a:gd name="T25" fmla="*/ 125 h 142"/>
                <a:gd name="T26" fmla="*/ 64 w 137"/>
                <a:gd name="T27" fmla="*/ 130 h 142"/>
                <a:gd name="T28" fmla="*/ 76 w 137"/>
                <a:gd name="T29" fmla="*/ 142 h 142"/>
                <a:gd name="T30" fmla="*/ 87 w 137"/>
                <a:gd name="T31" fmla="*/ 130 h 142"/>
                <a:gd name="T32" fmla="*/ 87 w 137"/>
                <a:gd name="T33" fmla="*/ 125 h 142"/>
                <a:gd name="T34" fmla="*/ 79 w 137"/>
                <a:gd name="T35" fmla="*/ 125 h 142"/>
                <a:gd name="T36" fmla="*/ 79 w 137"/>
                <a:gd name="T37" fmla="*/ 127 h 142"/>
                <a:gd name="T38" fmla="*/ 79 w 137"/>
                <a:gd name="T39" fmla="*/ 129 h 142"/>
                <a:gd name="T40" fmla="*/ 76 w 137"/>
                <a:gd name="T41" fmla="*/ 133 h 142"/>
                <a:gd name="T42" fmla="*/ 72 w 137"/>
                <a:gd name="T43" fmla="*/ 129 h 142"/>
                <a:gd name="T44" fmla="*/ 72 w 137"/>
                <a:gd name="T45" fmla="*/ 127 h 142"/>
                <a:gd name="T46" fmla="*/ 72 w 137"/>
                <a:gd name="T47" fmla="*/ 125 h 142"/>
                <a:gd name="T48" fmla="*/ 72 w 137"/>
                <a:gd name="T49" fmla="*/ 111 h 142"/>
                <a:gd name="T50" fmla="*/ 72 w 137"/>
                <a:gd name="T51" fmla="*/ 57 h 142"/>
                <a:gd name="T52" fmla="*/ 94 w 137"/>
                <a:gd name="T53" fmla="*/ 57 h 142"/>
                <a:gd name="T54" fmla="*/ 76 w 137"/>
                <a:gd name="T55" fmla="*/ 5 h 142"/>
                <a:gd name="T56" fmla="*/ 76 w 137"/>
                <a:gd name="T57" fmla="*/ 4 h 142"/>
                <a:gd name="T58" fmla="*/ 99 w 137"/>
                <a:gd name="T59" fmla="*/ 5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42">
                  <a:moveTo>
                    <a:pt x="99" y="57"/>
                  </a:moveTo>
                  <a:cubicBezTo>
                    <a:pt x="137" y="57"/>
                    <a:pt x="137" y="57"/>
                    <a:pt x="137" y="57"/>
                  </a:cubicBezTo>
                  <a:cubicBezTo>
                    <a:pt x="130" y="28"/>
                    <a:pt x="105" y="7"/>
                    <a:pt x="76" y="4"/>
                  </a:cubicBezTo>
                  <a:cubicBezTo>
                    <a:pt x="74" y="1"/>
                    <a:pt x="72" y="0"/>
                    <a:pt x="69" y="0"/>
                  </a:cubicBezTo>
                  <a:cubicBezTo>
                    <a:pt x="66" y="0"/>
                    <a:pt x="64" y="1"/>
                    <a:pt x="62" y="4"/>
                  </a:cubicBezTo>
                  <a:cubicBezTo>
                    <a:pt x="32" y="6"/>
                    <a:pt x="7" y="28"/>
                    <a:pt x="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24"/>
                    <a:pt x="58" y="7"/>
                    <a:pt x="62" y="4"/>
                  </a:cubicBezTo>
                  <a:cubicBezTo>
                    <a:pt x="62" y="4"/>
                    <a:pt x="62" y="5"/>
                    <a:pt x="62" y="5"/>
                  </a:cubicBezTo>
                  <a:cubicBezTo>
                    <a:pt x="41" y="31"/>
                    <a:pt x="43" y="57"/>
                    <a:pt x="43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122"/>
                    <a:pt x="64" y="122"/>
                    <a:pt x="64" y="122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6"/>
                    <a:pt x="69" y="142"/>
                    <a:pt x="76" y="142"/>
                  </a:cubicBezTo>
                  <a:cubicBezTo>
                    <a:pt x="82" y="142"/>
                    <a:pt x="87" y="136"/>
                    <a:pt x="87" y="130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3"/>
                    <a:pt x="76" y="133"/>
                  </a:cubicBezTo>
                  <a:cubicBezTo>
                    <a:pt x="74" y="133"/>
                    <a:pt x="72" y="131"/>
                    <a:pt x="72" y="12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7"/>
                    <a:pt x="97" y="31"/>
                    <a:pt x="76" y="5"/>
                  </a:cubicBezTo>
                  <a:cubicBezTo>
                    <a:pt x="76" y="5"/>
                    <a:pt x="76" y="4"/>
                    <a:pt x="76" y="4"/>
                  </a:cubicBezTo>
                  <a:cubicBezTo>
                    <a:pt x="80" y="7"/>
                    <a:pt x="99" y="24"/>
                    <a:pt x="99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97453" y="2788923"/>
            <a:ext cx="2323504" cy="971356"/>
            <a:chOff x="1361399" y="2788923"/>
            <a:chExt cx="3098408" cy="971356"/>
          </a:xfrm>
        </p:grpSpPr>
        <p:grpSp>
          <p:nvGrpSpPr>
            <p:cNvPr id="13" name="Group 31"/>
            <p:cNvGrpSpPr/>
            <p:nvPr/>
          </p:nvGrpSpPr>
          <p:grpSpPr>
            <a:xfrm>
              <a:off x="1361399" y="2788923"/>
              <a:ext cx="3098408" cy="971356"/>
              <a:chOff x="1231549" y="1255634"/>
              <a:chExt cx="2430616" cy="762002"/>
            </a:xfrm>
          </p:grpSpPr>
          <p:sp>
            <p:nvSpPr>
              <p:cNvPr id="14" name="Flowchart: Off-page Connector 32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CACD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27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ound Same Side Corner Rectangle 33"/>
              <p:cNvSpPr/>
              <p:nvPr/>
            </p:nvSpPr>
            <p:spPr>
              <a:xfrm rot="16200000">
                <a:off x="1080977" y="1406206"/>
                <a:ext cx="762001" cy="460857"/>
              </a:xfrm>
              <a:prstGeom prst="round2SameRect">
                <a:avLst/>
              </a:prstGeom>
              <a:solidFill>
                <a:srgbClr val="5C79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100">
                    <a:solidFill>
                      <a:schemeClr val="bg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02</a:t>
                </a:r>
                <a:endParaRPr lang="en-US" sz="2100" dirty="0">
                  <a:solidFill>
                    <a:schemeClr val="bg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16" name="Straight Connector 34"/>
              <p:cNvCxnSpPr>
                <a:endCxn id="17" idx="2"/>
              </p:cNvCxnSpPr>
              <p:nvPr/>
            </p:nvCxnSpPr>
            <p:spPr>
              <a:xfrm>
                <a:off x="2991446" y="1636635"/>
                <a:ext cx="670719" cy="1"/>
              </a:xfrm>
              <a:prstGeom prst="line">
                <a:avLst/>
              </a:prstGeom>
              <a:ln w="19050">
                <a:solidFill>
                  <a:srgbClr val="CACDB8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2351352" y="3055525"/>
              <a:ext cx="620518" cy="438152"/>
            </a:xfrm>
            <a:custGeom>
              <a:avLst/>
              <a:gdLst>
                <a:gd name="T0" fmla="*/ 218 w 219"/>
                <a:gd name="T1" fmla="*/ 117 h 154"/>
                <a:gd name="T2" fmla="*/ 219 w 219"/>
                <a:gd name="T3" fmla="*/ 118 h 154"/>
                <a:gd name="T4" fmla="*/ 218 w 219"/>
                <a:gd name="T5" fmla="*/ 119 h 154"/>
                <a:gd name="T6" fmla="*/ 174 w 219"/>
                <a:gd name="T7" fmla="*/ 153 h 154"/>
                <a:gd name="T8" fmla="*/ 172 w 219"/>
                <a:gd name="T9" fmla="*/ 153 h 154"/>
                <a:gd name="T10" fmla="*/ 171 w 219"/>
                <a:gd name="T11" fmla="*/ 151 h 154"/>
                <a:gd name="T12" fmla="*/ 179 w 219"/>
                <a:gd name="T13" fmla="*/ 133 h 154"/>
                <a:gd name="T14" fmla="*/ 113 w 219"/>
                <a:gd name="T15" fmla="*/ 106 h 154"/>
                <a:gd name="T16" fmla="*/ 126 w 219"/>
                <a:gd name="T17" fmla="*/ 89 h 154"/>
                <a:gd name="T18" fmla="*/ 131 w 219"/>
                <a:gd name="T19" fmla="*/ 82 h 154"/>
                <a:gd name="T20" fmla="*/ 179 w 219"/>
                <a:gd name="T21" fmla="*/ 103 h 154"/>
                <a:gd name="T22" fmla="*/ 171 w 219"/>
                <a:gd name="T23" fmla="*/ 85 h 154"/>
                <a:gd name="T24" fmla="*/ 172 w 219"/>
                <a:gd name="T25" fmla="*/ 83 h 154"/>
                <a:gd name="T26" fmla="*/ 173 w 219"/>
                <a:gd name="T27" fmla="*/ 82 h 154"/>
                <a:gd name="T28" fmla="*/ 174 w 219"/>
                <a:gd name="T29" fmla="*/ 83 h 154"/>
                <a:gd name="T30" fmla="*/ 218 w 219"/>
                <a:gd name="T31" fmla="*/ 117 h 154"/>
                <a:gd name="T32" fmla="*/ 45 w 219"/>
                <a:gd name="T33" fmla="*/ 71 h 154"/>
                <a:gd name="T34" fmla="*/ 46 w 219"/>
                <a:gd name="T35" fmla="*/ 71 h 154"/>
                <a:gd name="T36" fmla="*/ 47 w 219"/>
                <a:gd name="T37" fmla="*/ 71 h 154"/>
                <a:gd name="T38" fmla="*/ 47 w 219"/>
                <a:gd name="T39" fmla="*/ 69 h 154"/>
                <a:gd name="T40" fmla="*/ 40 w 219"/>
                <a:gd name="T41" fmla="*/ 50 h 154"/>
                <a:gd name="T42" fmla="*/ 87 w 219"/>
                <a:gd name="T43" fmla="*/ 72 h 154"/>
                <a:gd name="T44" fmla="*/ 93 w 219"/>
                <a:gd name="T45" fmla="*/ 65 h 154"/>
                <a:gd name="T46" fmla="*/ 106 w 219"/>
                <a:gd name="T47" fmla="*/ 49 h 154"/>
                <a:gd name="T48" fmla="*/ 40 w 219"/>
                <a:gd name="T49" fmla="*/ 21 h 154"/>
                <a:gd name="T50" fmla="*/ 47 w 219"/>
                <a:gd name="T51" fmla="*/ 2 h 154"/>
                <a:gd name="T52" fmla="*/ 47 w 219"/>
                <a:gd name="T53" fmla="*/ 0 h 154"/>
                <a:gd name="T54" fmla="*/ 45 w 219"/>
                <a:gd name="T55" fmla="*/ 0 h 154"/>
                <a:gd name="T56" fmla="*/ 0 w 219"/>
                <a:gd name="T57" fmla="*/ 34 h 154"/>
                <a:gd name="T58" fmla="*/ 0 w 219"/>
                <a:gd name="T59" fmla="*/ 35 h 154"/>
                <a:gd name="T60" fmla="*/ 0 w 219"/>
                <a:gd name="T61" fmla="*/ 37 h 154"/>
                <a:gd name="T62" fmla="*/ 45 w 219"/>
                <a:gd name="T63" fmla="*/ 71 h 154"/>
                <a:gd name="T64" fmla="*/ 121 w 219"/>
                <a:gd name="T65" fmla="*/ 86 h 154"/>
                <a:gd name="T66" fmla="*/ 179 w 219"/>
                <a:gd name="T67" fmla="*/ 50 h 154"/>
                <a:gd name="T68" fmla="*/ 171 w 219"/>
                <a:gd name="T69" fmla="*/ 69 h 154"/>
                <a:gd name="T70" fmla="*/ 172 w 219"/>
                <a:gd name="T71" fmla="*/ 71 h 154"/>
                <a:gd name="T72" fmla="*/ 173 w 219"/>
                <a:gd name="T73" fmla="*/ 71 h 154"/>
                <a:gd name="T74" fmla="*/ 174 w 219"/>
                <a:gd name="T75" fmla="*/ 71 h 154"/>
                <a:gd name="T76" fmla="*/ 218 w 219"/>
                <a:gd name="T77" fmla="*/ 37 h 154"/>
                <a:gd name="T78" fmla="*/ 219 w 219"/>
                <a:gd name="T79" fmla="*/ 35 h 154"/>
                <a:gd name="T80" fmla="*/ 218 w 219"/>
                <a:gd name="T81" fmla="*/ 34 h 154"/>
                <a:gd name="T82" fmla="*/ 174 w 219"/>
                <a:gd name="T83" fmla="*/ 0 h 154"/>
                <a:gd name="T84" fmla="*/ 172 w 219"/>
                <a:gd name="T85" fmla="*/ 0 h 154"/>
                <a:gd name="T86" fmla="*/ 171 w 219"/>
                <a:gd name="T87" fmla="*/ 2 h 154"/>
                <a:gd name="T88" fmla="*/ 179 w 219"/>
                <a:gd name="T89" fmla="*/ 21 h 154"/>
                <a:gd name="T90" fmla="*/ 97 w 219"/>
                <a:gd name="T91" fmla="*/ 69 h 154"/>
                <a:gd name="T92" fmla="*/ 40 w 219"/>
                <a:gd name="T93" fmla="*/ 103 h 154"/>
                <a:gd name="T94" fmla="*/ 47 w 219"/>
                <a:gd name="T95" fmla="*/ 85 h 154"/>
                <a:gd name="T96" fmla="*/ 47 w 219"/>
                <a:gd name="T97" fmla="*/ 83 h 154"/>
                <a:gd name="T98" fmla="*/ 46 w 219"/>
                <a:gd name="T99" fmla="*/ 82 h 154"/>
                <a:gd name="T100" fmla="*/ 45 w 219"/>
                <a:gd name="T101" fmla="*/ 83 h 154"/>
                <a:gd name="T102" fmla="*/ 0 w 219"/>
                <a:gd name="T103" fmla="*/ 117 h 154"/>
                <a:gd name="T104" fmla="*/ 0 w 219"/>
                <a:gd name="T105" fmla="*/ 118 h 154"/>
                <a:gd name="T106" fmla="*/ 0 w 219"/>
                <a:gd name="T107" fmla="*/ 119 h 154"/>
                <a:gd name="T108" fmla="*/ 45 w 219"/>
                <a:gd name="T109" fmla="*/ 153 h 154"/>
                <a:gd name="T110" fmla="*/ 47 w 219"/>
                <a:gd name="T111" fmla="*/ 153 h 154"/>
                <a:gd name="T112" fmla="*/ 47 w 219"/>
                <a:gd name="T113" fmla="*/ 151 h 154"/>
                <a:gd name="T114" fmla="*/ 40 w 219"/>
                <a:gd name="T115" fmla="*/ 133 h 154"/>
                <a:gd name="T116" fmla="*/ 121 w 219"/>
                <a:gd name="T117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154">
                  <a:moveTo>
                    <a:pt x="218" y="117"/>
                  </a:moveTo>
                  <a:cubicBezTo>
                    <a:pt x="219" y="117"/>
                    <a:pt x="219" y="117"/>
                    <a:pt x="219" y="118"/>
                  </a:cubicBezTo>
                  <a:cubicBezTo>
                    <a:pt x="219" y="119"/>
                    <a:pt x="219" y="119"/>
                    <a:pt x="218" y="119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4" y="154"/>
                    <a:pt x="173" y="154"/>
                    <a:pt x="172" y="153"/>
                  </a:cubicBezTo>
                  <a:cubicBezTo>
                    <a:pt x="171" y="153"/>
                    <a:pt x="171" y="152"/>
                    <a:pt x="171" y="15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45" y="131"/>
                    <a:pt x="126" y="119"/>
                    <a:pt x="113" y="106"/>
                  </a:cubicBezTo>
                  <a:cubicBezTo>
                    <a:pt x="118" y="100"/>
                    <a:pt x="122" y="94"/>
                    <a:pt x="126" y="89"/>
                  </a:cubicBezTo>
                  <a:cubicBezTo>
                    <a:pt x="128" y="86"/>
                    <a:pt x="130" y="84"/>
                    <a:pt x="131" y="82"/>
                  </a:cubicBezTo>
                  <a:cubicBezTo>
                    <a:pt x="141" y="93"/>
                    <a:pt x="154" y="102"/>
                    <a:pt x="179" y="103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4"/>
                    <a:pt x="171" y="83"/>
                    <a:pt x="172" y="83"/>
                  </a:cubicBezTo>
                  <a:cubicBezTo>
                    <a:pt x="172" y="82"/>
                    <a:pt x="173" y="82"/>
                    <a:pt x="173" y="82"/>
                  </a:cubicBezTo>
                  <a:cubicBezTo>
                    <a:pt x="173" y="82"/>
                    <a:pt x="174" y="82"/>
                    <a:pt x="174" y="83"/>
                  </a:cubicBezTo>
                  <a:lnTo>
                    <a:pt x="218" y="117"/>
                  </a:lnTo>
                  <a:close/>
                  <a:moveTo>
                    <a:pt x="45" y="71"/>
                  </a:moveTo>
                  <a:cubicBezTo>
                    <a:pt x="45" y="71"/>
                    <a:pt x="45" y="71"/>
                    <a:pt x="46" y="71"/>
                  </a:cubicBezTo>
                  <a:cubicBezTo>
                    <a:pt x="46" y="71"/>
                    <a:pt x="46" y="71"/>
                    <a:pt x="47" y="71"/>
                  </a:cubicBezTo>
                  <a:cubicBezTo>
                    <a:pt x="47" y="70"/>
                    <a:pt x="48" y="69"/>
                    <a:pt x="47" y="6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65" y="52"/>
                    <a:pt x="77" y="61"/>
                    <a:pt x="87" y="72"/>
                  </a:cubicBezTo>
                  <a:cubicBezTo>
                    <a:pt x="89" y="70"/>
                    <a:pt x="91" y="68"/>
                    <a:pt x="93" y="65"/>
                  </a:cubicBezTo>
                  <a:cubicBezTo>
                    <a:pt x="96" y="60"/>
                    <a:pt x="101" y="54"/>
                    <a:pt x="106" y="49"/>
                  </a:cubicBezTo>
                  <a:cubicBezTo>
                    <a:pt x="92" y="35"/>
                    <a:pt x="73" y="23"/>
                    <a:pt x="40" y="2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1"/>
                    <a:pt x="47" y="1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lnTo>
                    <a:pt x="45" y="71"/>
                  </a:lnTo>
                  <a:close/>
                  <a:moveTo>
                    <a:pt x="121" y="86"/>
                  </a:moveTo>
                  <a:cubicBezTo>
                    <a:pt x="134" y="67"/>
                    <a:pt x="145" y="53"/>
                    <a:pt x="179" y="50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69"/>
                    <a:pt x="171" y="70"/>
                    <a:pt x="172" y="71"/>
                  </a:cubicBezTo>
                  <a:cubicBezTo>
                    <a:pt x="172" y="71"/>
                    <a:pt x="173" y="71"/>
                    <a:pt x="173" y="71"/>
                  </a:cubicBezTo>
                  <a:cubicBezTo>
                    <a:pt x="173" y="71"/>
                    <a:pt x="174" y="71"/>
                    <a:pt x="174" y="71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6"/>
                    <a:pt x="219" y="36"/>
                    <a:pt x="219" y="35"/>
                  </a:cubicBezTo>
                  <a:cubicBezTo>
                    <a:pt x="219" y="35"/>
                    <a:pt x="219" y="34"/>
                    <a:pt x="218" y="34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3" y="0"/>
                    <a:pt x="172" y="0"/>
                  </a:cubicBezTo>
                  <a:cubicBezTo>
                    <a:pt x="171" y="1"/>
                    <a:pt x="171" y="1"/>
                    <a:pt x="171" y="2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30" y="23"/>
                    <a:pt x="112" y="48"/>
                    <a:pt x="97" y="69"/>
                  </a:cubicBezTo>
                  <a:cubicBezTo>
                    <a:pt x="84" y="87"/>
                    <a:pt x="74" y="101"/>
                    <a:pt x="40" y="103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8" y="84"/>
                    <a:pt x="47" y="83"/>
                    <a:pt x="47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5" y="82"/>
                    <a:pt x="45" y="82"/>
                    <a:pt x="45" y="8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4"/>
                    <a:pt x="46" y="154"/>
                    <a:pt x="47" y="153"/>
                  </a:cubicBezTo>
                  <a:cubicBezTo>
                    <a:pt x="47" y="153"/>
                    <a:pt x="48" y="152"/>
                    <a:pt x="47" y="151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89" y="131"/>
                    <a:pt x="107" y="106"/>
                    <a:pt x="121" y="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15">
                <a:cs typeface="+mn-ea"/>
                <a:sym typeface="+mn-lt"/>
              </a:endParaRPr>
            </a:p>
          </p:txBody>
        </p:sp>
      </p:grp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6966" y="53153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实习时间轴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547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0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22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23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0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5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37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3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5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7" grpId="0" bldLvl="0" animBg="1"/>
          <p:bldP spid="22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0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0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5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5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7" grpId="0" bldLvl="0" animBg="1"/>
          <p:bldP spid="22" grpId="0" bldLvl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6966" y="53153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招聘方式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468" y="1621579"/>
            <a:ext cx="4117013" cy="411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90332" y="2810254"/>
            <a:ext cx="359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招聘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电话：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6768658</a:t>
            </a: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联系人：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李女士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15276624768</a:t>
            </a: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李女士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15199081120</a:t>
            </a: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46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3889114" y="1881542"/>
            <a:ext cx="5254886" cy="2112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1" lang="zh-CN" altLang="en-US" sz="5400" b="1" spc="300" dirty="0" smtClean="0">
                <a:latin typeface="华文行楷" panose="02010800040101010101" pitchFamily="2" charset="-122"/>
                <a:ea typeface="华文行楷" panose="02010800040101010101" pitchFamily="2" charset="-122"/>
                <a:cs typeface="Segoe UI Historic" panose="020B0502040204020203" pitchFamily="34" charset="0"/>
              </a:rPr>
              <a:t>期待在康师傅</a:t>
            </a:r>
            <a:r>
              <a:rPr kumimoji="1" lang="en-US" altLang="zh-CN" sz="5400" b="1" spc="300" dirty="0" smtClean="0">
                <a:latin typeface="华文行楷" panose="02010800040101010101" pitchFamily="2" charset="-122"/>
                <a:ea typeface="华文行楷" panose="02010800040101010101" pitchFamily="2" charset="-122"/>
                <a:cs typeface="Segoe UI Historic" panose="020B0502040204020203" pitchFamily="34" charset="0"/>
              </a:rPr>
              <a:t/>
            </a:r>
            <a:br>
              <a:rPr kumimoji="1" lang="en-US" altLang="zh-CN" sz="5400" b="1" spc="300" dirty="0" smtClean="0">
                <a:latin typeface="华文行楷" panose="02010800040101010101" pitchFamily="2" charset="-122"/>
                <a:ea typeface="华文行楷" panose="02010800040101010101" pitchFamily="2" charset="-122"/>
                <a:cs typeface="Segoe UI Historic" panose="020B0502040204020203" pitchFamily="34" charset="0"/>
              </a:rPr>
            </a:br>
            <a:r>
              <a:rPr kumimoji="1" lang="zh-CN" altLang="en-US" sz="5400" b="1" spc="300" dirty="0" smtClean="0">
                <a:latin typeface="华文行楷" panose="02010800040101010101" pitchFamily="2" charset="-122"/>
                <a:ea typeface="华文行楷" panose="02010800040101010101" pitchFamily="2" charset="-122"/>
                <a:cs typeface="Segoe UI Historic" panose="020B0502040204020203" pitchFamily="34" charset="0"/>
              </a:rPr>
              <a:t>与你相遇！</a:t>
            </a:r>
          </a:p>
        </p:txBody>
      </p:sp>
    </p:spTree>
    <p:extLst>
      <p:ext uri="{BB962C8B-B14F-4D97-AF65-F5344CB8AC3E}">
        <p14:creationId xmlns:p14="http://schemas.microsoft.com/office/powerpoint/2010/main" val="36878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3617658" y="1594735"/>
            <a:ext cx="33102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5C7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集团</a:t>
            </a:r>
            <a:r>
              <a:rPr lang="en-US" altLang="zh-CN" sz="2800" b="1" dirty="0" smtClean="0">
                <a:solidFill>
                  <a:srgbClr val="5C7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2800" b="1" dirty="0" smtClean="0">
                <a:solidFill>
                  <a:srgbClr val="5C7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乌鲁工厂简介</a:t>
            </a:r>
            <a:endParaRPr lang="zh-CN" altLang="en-US" sz="2800" b="1" dirty="0">
              <a:solidFill>
                <a:srgbClr val="5C79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2736731" y="142032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5C795B"/>
                </a:solidFill>
                <a:cs typeface="+mn-ea"/>
                <a:sym typeface="+mn-lt"/>
              </a:rPr>
              <a:t>01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3425447" y="1496111"/>
            <a:ext cx="0" cy="628137"/>
          </a:xfrm>
          <a:prstGeom prst="line">
            <a:avLst/>
          </a:prstGeom>
          <a:ln>
            <a:solidFill>
              <a:srgbClr val="5C7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6"/>
          <p:cNvSpPr txBox="1"/>
          <p:nvPr/>
        </p:nvSpPr>
        <p:spPr>
          <a:xfrm>
            <a:off x="2736732" y="261592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rgbClr val="5C795B"/>
                </a:solidFill>
                <a:cs typeface="+mn-ea"/>
                <a:sym typeface="+mn-lt"/>
              </a:rPr>
              <a:t>02</a:t>
            </a:r>
            <a:endParaRPr lang="en-US" altLang="zh-CN" sz="3200" dirty="0">
              <a:solidFill>
                <a:srgbClr val="5C795B"/>
              </a:solidFill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25447" y="2691709"/>
            <a:ext cx="0" cy="628137"/>
          </a:xfrm>
          <a:prstGeom prst="line">
            <a:avLst/>
          </a:prstGeom>
          <a:ln>
            <a:solidFill>
              <a:srgbClr val="5C7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7"/>
          <p:cNvSpPr txBox="1"/>
          <p:nvPr/>
        </p:nvSpPr>
        <p:spPr>
          <a:xfrm>
            <a:off x="2736731" y="3897885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5C795B"/>
                </a:solidFill>
                <a:cs typeface="+mn-ea"/>
                <a:sym typeface="+mn-lt"/>
              </a:rPr>
              <a:t>03</a:t>
            </a:r>
            <a:endParaRPr lang="en-US" altLang="zh-CN" sz="3200" dirty="0">
              <a:solidFill>
                <a:srgbClr val="5C795B"/>
              </a:solidFill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425447" y="3973668"/>
            <a:ext cx="0" cy="628137"/>
          </a:xfrm>
          <a:prstGeom prst="line">
            <a:avLst/>
          </a:prstGeom>
          <a:ln>
            <a:solidFill>
              <a:srgbClr val="5C7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825207" y="2585081"/>
            <a:ext cx="1776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5C7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录</a:t>
            </a: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3511874" y="4051773"/>
            <a:ext cx="37280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5C7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招聘岗位</a:t>
            </a:r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3617658" y="2707218"/>
            <a:ext cx="33102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5C7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团队活动</a:t>
            </a:r>
            <a:endParaRPr lang="zh-CN" altLang="en-US" sz="2800" b="1" dirty="0">
              <a:solidFill>
                <a:srgbClr val="5C79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3510446" y="4774339"/>
            <a:ext cx="37280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solidFill>
                  <a:srgbClr val="5C7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zh-CN" altLang="en-US" sz="2800" b="1" dirty="0">
              <a:solidFill>
                <a:srgbClr val="5C79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9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5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nodeType="withEffect" p14:presetBounceEnd="50000">
                                      <p:stCondLst>
                                        <p:cond delay="5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5" grpId="1"/>
          <p:bldP spid="8" grpId="0"/>
          <p:bldP spid="8" grpId="1"/>
          <p:bldP spid="20" grpId="0"/>
          <p:bldP spid="20" grpId="1"/>
          <p:bldP spid="22" grpId="0"/>
          <p:bldP spid="24" grpId="0"/>
          <p:bldP spid="16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5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nodeType="withEffect">
                                      <p:stCondLst>
                                        <p:cond delay="5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5" grpId="1"/>
          <p:bldP spid="8" grpId="0"/>
          <p:bldP spid="8" grpId="1"/>
          <p:bldP spid="20" grpId="0"/>
          <p:bldP spid="20" grpId="1"/>
          <p:bldP spid="22" grpId="0"/>
          <p:bldP spid="24" grpId="0"/>
          <p:bldP spid="16" grpId="0"/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389" y="333286"/>
            <a:ext cx="7434841" cy="615297"/>
          </a:xfrm>
        </p:spPr>
        <p:txBody>
          <a:bodyPr>
            <a:norm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集团概览</a:t>
            </a:r>
            <a:endParaRPr lang="zh-CN" altLang="en-US" sz="28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96863" y="1128713"/>
            <a:ext cx="7077075" cy="1760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康师傅控股有限公司始创于</a:t>
            </a:r>
            <a:r>
              <a:rPr lang="en-US" altLang="zh-CN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1991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1992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第一包方便面上市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在上海设立全国运筹中心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主要在中国从事生产和销售方便面、饮品及方便食品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" y="2889581"/>
            <a:ext cx="5868144" cy="30537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749425"/>
            <a:ext cx="3103563" cy="422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3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389" y="333286"/>
            <a:ext cx="7434841" cy="615297"/>
          </a:xfrm>
        </p:spPr>
        <p:txBody>
          <a:bodyPr>
            <a:norm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集团概览</a:t>
            </a:r>
            <a:endParaRPr lang="zh-CN" altLang="en-US" sz="28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6" y="1485092"/>
            <a:ext cx="6654997" cy="4087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4938" y="337076"/>
            <a:ext cx="7558250" cy="744449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工厂</a:t>
            </a: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产品展示</a:t>
            </a:r>
            <a:endParaRPr lang="zh-CN" altLang="en-US" sz="28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949" y="3731048"/>
            <a:ext cx="5988592" cy="3022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3" y="1181719"/>
            <a:ext cx="3615782" cy="24632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35" y="1122087"/>
            <a:ext cx="3819684" cy="245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4938" y="337076"/>
            <a:ext cx="7558250" cy="744449"/>
          </a:xfrm>
        </p:spPr>
        <p:txBody>
          <a:bodyPr>
            <a:norm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乌鲁厂简介</a:t>
            </a:r>
            <a:endParaRPr lang="zh-CN" altLang="en-US" sz="28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96863" y="1128713"/>
            <a:ext cx="7077075" cy="1760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康师傅（乌鲁木齐）饮品有限公司于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年投资建厂，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年正式生产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年二期工厂建成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主要从事生产康师傅系列饮品、代加工百事饮品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地址：经济技术开发区流花湖路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383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号（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5201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桃园社区站或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72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路车在二连站下车即到）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" y="2991027"/>
            <a:ext cx="4324187" cy="21754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29" y="3845607"/>
            <a:ext cx="4544368" cy="21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4938" y="337076"/>
            <a:ext cx="7558250" cy="744449"/>
          </a:xfrm>
        </p:spPr>
        <p:txBody>
          <a:bodyPr>
            <a:norm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培训项目</a:t>
            </a:r>
            <a:endParaRPr lang="zh-CN" altLang="en-US" sz="28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aphicFrame>
        <p:nvGraphicFramePr>
          <p:cNvPr id="7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345677"/>
              </p:ext>
            </p:extLst>
          </p:nvPr>
        </p:nvGraphicFramePr>
        <p:xfrm>
          <a:off x="197768" y="1251412"/>
          <a:ext cx="8748464" cy="5031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21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767" y="0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培训时刻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—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消防演习、新人操作演示、奖学金制度</a:t>
            </a:r>
            <a:endParaRPr lang="zh-CN" altLang="en-US" sz="24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4098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4" y="1207225"/>
            <a:ext cx="2781300" cy="181927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81" y="1207225"/>
            <a:ext cx="2781300" cy="184785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8" y="3334534"/>
            <a:ext cx="2228850" cy="30956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53" y="3377228"/>
            <a:ext cx="2552700" cy="30956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/>
        </p:blipFill>
        <p:spPr>
          <a:xfrm>
            <a:off x="5647765" y="3386217"/>
            <a:ext cx="3108960" cy="304394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86" y="1207225"/>
            <a:ext cx="2211564" cy="194197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767" y="0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团队活动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---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技能比武</a:t>
            </a:r>
            <a:endParaRPr lang="zh-CN" altLang="en-US" sz="2000" b="1" dirty="0"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07" y="1272558"/>
            <a:ext cx="4085056" cy="2669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347" y="4244208"/>
            <a:ext cx="1610824" cy="2340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5" y="4288256"/>
            <a:ext cx="2999575" cy="2296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688" y="4198577"/>
            <a:ext cx="2615014" cy="2374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794" y="1272557"/>
            <a:ext cx="4509737" cy="2640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8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3393</TotalTime>
  <Words>699</Words>
  <Application>Microsoft Office PowerPoint</Application>
  <PresentationFormat>全屏显示(4:3)</PresentationFormat>
  <Paragraphs>104</Paragraphs>
  <Slides>19</Slides>
  <Notes>17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22" baseType="lpstr">
      <vt:lpstr>Office 主题</vt:lpstr>
      <vt:lpstr>自定义设计方案</vt:lpstr>
      <vt:lpstr>1_自定义设计方案</vt:lpstr>
      <vt:lpstr>PowerPoint 演示文稿</vt:lpstr>
      <vt:lpstr>PowerPoint 演示文稿</vt:lpstr>
      <vt:lpstr>集团概览</vt:lpstr>
      <vt:lpstr>集团概览</vt:lpstr>
      <vt:lpstr>工厂产品展示</vt:lpstr>
      <vt:lpstr>乌鲁厂简介</vt:lpstr>
      <vt:lpstr>培训项目</vt:lpstr>
      <vt:lpstr>培训时刻—消防演习、新人操作演示、奖学金制度</vt:lpstr>
      <vt:lpstr>团队活动---技能比武</vt:lpstr>
      <vt:lpstr>团队活动—篮球赛、羽毛球赛、乒乓球赛</vt:lpstr>
      <vt:lpstr>团队活动—年度聚餐、女神节、猜灯谜、歌手大赛</vt:lpstr>
      <vt:lpstr>团队活动—功能旅游</vt:lpstr>
      <vt:lpstr>员工福利---宿舍、食堂</vt:lpstr>
      <vt:lpstr>实习岗位</vt:lpstr>
      <vt:lpstr>实习岗位</vt:lpstr>
      <vt:lpstr>实习岗位</vt:lpstr>
      <vt:lpstr>实习时间轴</vt:lpstr>
      <vt:lpstr>招聘方式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Administrator</cp:lastModifiedBy>
  <cp:revision>383</cp:revision>
  <dcterms:created xsi:type="dcterms:W3CDTF">2018-01-30T08:50:10Z</dcterms:created>
  <dcterms:modified xsi:type="dcterms:W3CDTF">2020-03-11T05:55:42Z</dcterms:modified>
</cp:coreProperties>
</file>