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61" r:id="rId3"/>
    <p:sldId id="517" r:id="rId5"/>
    <p:sldId id="291" r:id="rId6"/>
    <p:sldId id="572" r:id="rId7"/>
    <p:sldId id="269" r:id="rId8"/>
    <p:sldId id="505" r:id="rId9"/>
    <p:sldId id="607" r:id="rId10"/>
    <p:sldId id="569" r:id="rId11"/>
    <p:sldId id="571" r:id="rId12"/>
    <p:sldId id="573" r:id="rId13"/>
    <p:sldId id="608" r:id="rId14"/>
    <p:sldId id="521" r:id="rId15"/>
    <p:sldId id="285" r:id="rId16"/>
    <p:sldId id="523" r:id="rId17"/>
    <p:sldId id="461" r:id="rId18"/>
    <p:sldId id="409" r:id="rId19"/>
    <p:sldId id="568" r:id="rId20"/>
    <p:sldId id="527" r:id="rId21"/>
    <p:sldId id="541" r:id="rId22"/>
    <p:sldId id="578" r:id="rId23"/>
    <p:sldId id="579" r:id="rId24"/>
    <p:sldId id="525" r:id="rId25"/>
    <p:sldId id="610" r:id="rId26"/>
    <p:sldId id="611" r:id="rId27"/>
    <p:sldId id="612" r:id="rId28"/>
    <p:sldId id="614" r:id="rId29"/>
    <p:sldId id="524" r:id="rId30"/>
    <p:sldId id="576" r:id="rId31"/>
    <p:sldId id="580" r:id="rId32"/>
    <p:sldId id="542" r:id="rId33"/>
    <p:sldId id="464" r:id="rId34"/>
    <p:sldId id="289" r:id="rId35"/>
  </p:sldIdLst>
  <p:sldSz cx="12192000" cy="6858000"/>
  <p:notesSz cx="6858000" cy="9144000"/>
  <p:embeddedFontLst>
    <p:embeddedFont>
      <p:font typeface="方正硬笔行书简体" panose="02000000000000000000" pitchFamily="2" charset="-122"/>
      <p:regular r:id="rId39"/>
    </p:embeddedFont>
    <p:embeddedFont>
      <p:font typeface="楷体" panose="02010609060101010101" charset="-122"/>
      <p:regular r:id="rId40"/>
    </p:embeddedFont>
    <p:embeddedFont>
      <p:font typeface="微软雅黑" panose="020B0503020204020204" pitchFamily="34" charset="-122"/>
      <p:regular r:id="rId41"/>
    </p:embeddedFont>
    <p:embeddedFont>
      <p:font typeface="Impact" panose="020B0806030902050204" pitchFamily="34" charset="0"/>
      <p:regular r:id="rId42"/>
    </p:embeddedFont>
    <p:embeddedFont>
      <p:font typeface="Gisha" panose="020B0502040204020203" pitchFamily="34" charset="-79"/>
      <p:regular r:id="rId43"/>
      <p:bold r:id="rId44"/>
    </p:embeddedFont>
    <p:embeddedFont>
      <p:font typeface="Calibri" panose="020F0502020204030204" charset="0"/>
      <p:regular r:id="rId45"/>
      <p:bold r:id="rId46"/>
      <p:italic r:id="rId47"/>
      <p:boldItalic r:id="rId48"/>
    </p:embeddedFont>
    <p:embeddedFont>
      <p:font typeface="黑体" panose="02010609060101010101" charset="-122"/>
      <p:regular r:id="rId49"/>
    </p:embeddedFont>
    <p:embeddedFont>
      <p:font typeface="Franklin Gothic Book" panose="020B0503020102020204" pitchFamily="34" charset="0"/>
      <p:regular r:id="rId50"/>
      <p:italic r:id="rId51"/>
    </p:embeddedFont>
    <p:embeddedFont>
      <p:font typeface="华文行楷" panose="02010800040101010101" pitchFamily="2" charset="-122"/>
      <p:regular r:id="rId5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BEFD"/>
    <a:srgbClr val="68DB13"/>
    <a:srgbClr val="FF9425"/>
    <a:srgbClr val="B5D0D2"/>
    <a:srgbClr val="B0CACD"/>
    <a:srgbClr val="ABC5C8"/>
    <a:srgbClr val="8EA9AB"/>
    <a:srgbClr val="E1D3B8"/>
    <a:srgbClr val="9A2424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0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2" Type="http://schemas.openxmlformats.org/officeDocument/2006/relationships/font" Target="fonts/font14.fntdata"/><Relationship Id="rId51" Type="http://schemas.openxmlformats.org/officeDocument/2006/relationships/font" Target="fonts/font13.fntdata"/><Relationship Id="rId50" Type="http://schemas.openxmlformats.org/officeDocument/2006/relationships/font" Target="fonts/font12.fntdata"/><Relationship Id="rId5" Type="http://schemas.openxmlformats.org/officeDocument/2006/relationships/slide" Target="slides/slide2.xml"/><Relationship Id="rId49" Type="http://schemas.openxmlformats.org/officeDocument/2006/relationships/font" Target="fonts/font11.fntdata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.fntdata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0BFD8-3EFB-4662-A6C5-0617795C5F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DA3ED-71EA-4841-8BBD-ABD29DF9F4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66BBAD-8FB9-49DF-AAE2-11A181007D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4_副本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685" y="680720"/>
            <a:ext cx="12192635" cy="342519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566420" y="3542665"/>
            <a:ext cx="6629400" cy="26644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74650" y="680720"/>
            <a:ext cx="11798935" cy="4682490"/>
          </a:xfrm>
          <a:prstGeom prst="rect">
            <a:avLst/>
          </a:prstGeom>
          <a:solidFill>
            <a:schemeClr val="tx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888318" y="5496951"/>
            <a:ext cx="1450148" cy="341632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二级目录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1" hasCustomPrompt="1"/>
          </p:nvPr>
        </p:nvSpPr>
        <p:spPr>
          <a:xfrm>
            <a:off x="2507418" y="5496951"/>
            <a:ext cx="1450148" cy="341632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二级目录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2" hasCustomPrompt="1"/>
          </p:nvPr>
        </p:nvSpPr>
        <p:spPr>
          <a:xfrm>
            <a:off x="4126518" y="5496951"/>
            <a:ext cx="1450148" cy="341632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二级目录</a:t>
            </a:r>
            <a:endParaRPr lang="zh-CN" altLang="en-US" dirty="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3" hasCustomPrompt="1"/>
          </p:nvPr>
        </p:nvSpPr>
        <p:spPr>
          <a:xfrm>
            <a:off x="5745618" y="5496951"/>
            <a:ext cx="1450148" cy="341632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二级目录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4" hasCustomPrompt="1"/>
          </p:nvPr>
        </p:nvSpPr>
        <p:spPr>
          <a:xfrm>
            <a:off x="888318" y="4195087"/>
            <a:ext cx="2519362" cy="535531"/>
          </a:xfrm>
          <a:prstGeom prst="rect">
            <a:avLst/>
          </a:prstGeom>
        </p:spPr>
        <p:txBody>
          <a:bodyPr lIns="0" rIns="0" anchor="ctr" anchorCtr="0">
            <a:sp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一级标题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5" hasCustomPrompt="1"/>
          </p:nvPr>
        </p:nvSpPr>
        <p:spPr>
          <a:xfrm>
            <a:off x="888318" y="4730618"/>
            <a:ext cx="2540000" cy="313932"/>
          </a:xfrm>
          <a:prstGeom prst="rect">
            <a:avLst/>
          </a:prstGeom>
        </p:spPr>
        <p:txBody>
          <a:bodyPr lIns="0" rIns="0" anchor="ctr" anchorCtr="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YIJIBIAOTI</a:t>
            </a:r>
            <a:endParaRPr lang="zh-CN" altLang="en-US" dirty="0"/>
          </a:p>
        </p:txBody>
      </p:sp>
      <p:sp>
        <p:nvSpPr>
          <p:cNvPr id="12" name="矩形 11"/>
          <p:cNvSpPr/>
          <p:nvPr userDrawn="1"/>
        </p:nvSpPr>
        <p:spPr>
          <a:xfrm>
            <a:off x="888318" y="3746753"/>
            <a:ext cx="108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49705" y="236129"/>
            <a:ext cx="4652957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lnSpc>
                <a:spcPct val="100000"/>
              </a:lnSpc>
              <a:defRPr sz="2800" spc="6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标题样式</a:t>
            </a: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283675"/>
            <a:ext cx="449705" cy="659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464695" y="704504"/>
            <a:ext cx="1543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PAGE </a:t>
            </a:r>
            <a:fld id="{E1CA4042-80E6-4654-8A0F-038A7E4D1C1B}" type="slidenum"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slow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DA3ED-71EA-4841-8BBD-ABD29DF9F4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66BBAD-8FB9-49DF-AAE2-11A181007D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DA3ED-71EA-4841-8BBD-ABD29DF9F4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66BBAD-8FB9-49DF-AAE2-11A181007D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DA3ED-71EA-4841-8BBD-ABD29DF9F4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66BBAD-8FB9-49DF-AAE2-11A181007D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DA3ED-71EA-4841-8BBD-ABD29DF9F4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66BBAD-8FB9-49DF-AAE2-11A181007D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DA3ED-71EA-4841-8BBD-ABD29DF9F4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66BBAD-8FB9-49DF-AAE2-11A181007D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桌面\微信图片_20180927130815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5" y="213360"/>
            <a:ext cx="1682750" cy="37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 userDrawn="1"/>
        </p:nvSpPr>
        <p:spPr>
          <a:xfrm>
            <a:off x="5302885" y="6440170"/>
            <a:ext cx="19367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latin typeface="方正硬笔行书简体" panose="02000000000000000000" pitchFamily="2" charset="-122"/>
                <a:ea typeface="方正硬笔行书简体" panose="02000000000000000000" pitchFamily="2" charset="-122"/>
                <a:cs typeface="楷体" panose="02010609060101010101" charset="-122"/>
              </a:rPr>
              <a:t>极致品质  只做第一</a:t>
            </a:r>
            <a:endParaRPr lang="zh-CN" altLang="en-US" sz="1400" b="1">
              <a:latin typeface="方正硬笔行书简体" panose="02000000000000000000" pitchFamily="2" charset="-122"/>
              <a:ea typeface="方正硬笔行书简体" panose="02000000000000000000" pitchFamily="2" charset="-122"/>
              <a:cs typeface="楷体" panose="0201060906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7" Type="http://schemas.openxmlformats.org/officeDocument/2006/relationships/notesSlide" Target="../notesSlides/notesSlide8.xml"/><Relationship Id="rId16" Type="http://schemas.openxmlformats.org/officeDocument/2006/relationships/slideLayout" Target="../slideLayouts/slideLayout5.xml"/><Relationship Id="rId15" Type="http://schemas.openxmlformats.org/officeDocument/2006/relationships/image" Target="../media/image48.png"/><Relationship Id="rId14" Type="http://schemas.openxmlformats.org/officeDocument/2006/relationships/image" Target="../media/image47.png"/><Relationship Id="rId13" Type="http://schemas.openxmlformats.org/officeDocument/2006/relationships/image" Target="../media/image46.png"/><Relationship Id="rId12" Type="http://schemas.openxmlformats.org/officeDocument/2006/relationships/image" Target="../media/image45.png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62.png"/><Relationship Id="rId6" Type="http://schemas.openxmlformats.org/officeDocument/2006/relationships/image" Target="../media/image61.jpeg"/><Relationship Id="rId5" Type="http://schemas.openxmlformats.org/officeDocument/2006/relationships/tags" Target="../tags/tag4.xml"/><Relationship Id="rId4" Type="http://schemas.openxmlformats.org/officeDocument/2006/relationships/image" Target="../media/image60.jpeg"/><Relationship Id="rId3" Type="http://schemas.openxmlformats.org/officeDocument/2006/relationships/tags" Target="../tags/tag3.xml"/><Relationship Id="rId2" Type="http://schemas.openxmlformats.org/officeDocument/2006/relationships/image" Target="../media/image59.jpeg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3.jpeg"/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0.wmf"/><Relationship Id="rId1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82.wdp"/><Relationship Id="rId2" Type="http://schemas.openxmlformats.org/officeDocument/2006/relationships/image" Target="../media/image81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4.png"/><Relationship Id="rId1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5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32.pn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31115" y="3441065"/>
            <a:ext cx="12243435" cy="2083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153160" y="3972560"/>
            <a:ext cx="10242550" cy="1167130"/>
            <a:chOff x="1816" y="5584"/>
            <a:chExt cx="16130" cy="1838"/>
          </a:xfrm>
        </p:grpSpPr>
        <p:sp>
          <p:nvSpPr>
            <p:cNvPr id="12" name="文本框 11"/>
            <p:cNvSpPr txBox="1"/>
            <p:nvPr/>
          </p:nvSpPr>
          <p:spPr>
            <a:xfrm>
              <a:off x="1816" y="5584"/>
              <a:ext cx="16130" cy="130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chemeClr val="bg1"/>
                  </a:solidFill>
                  <a:cs typeface="+mn-ea"/>
                  <a:sym typeface="+mn-lt"/>
                </a:rPr>
                <a:t>贝瑞斯曼信息科技有限公司</a:t>
              </a:r>
              <a:endParaRPr lang="zh-CN" altLang="en-US" sz="4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8" name="文本框 167"/>
            <p:cNvSpPr txBox="1"/>
            <p:nvPr/>
          </p:nvSpPr>
          <p:spPr>
            <a:xfrm>
              <a:off x="4578" y="6891"/>
              <a:ext cx="10905" cy="5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  <a:sym typeface="微软雅黑" panose="020B0503020204020204" pitchFamily="34" charset="-122"/>
                </a:rPr>
                <a:t>Bricsman Information Technology Co Ltd</a:t>
              </a:r>
              <a:endParaRPr lang="zh-CN" altLang="en-US" sz="1600" dirty="0">
                <a:solidFill>
                  <a:schemeClr val="bg1"/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</p:grpSp>
      <p:pic>
        <p:nvPicPr>
          <p:cNvPr id="1026" name="Picture 2" descr="C:\Documents and Settings\Administrator\桌面\微信图片_20180927130815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705" y="6204585"/>
            <a:ext cx="1786255" cy="42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 descr="图片4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" y="-123190"/>
            <a:ext cx="12216130" cy="356425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-31115" y="-123190"/>
            <a:ext cx="12243435" cy="3925570"/>
          </a:xfrm>
          <a:prstGeom prst="rect">
            <a:avLst/>
          </a:prstGeom>
          <a:solidFill>
            <a:schemeClr val="tx2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57"/>
            <a:ext cx="12192000" cy="73160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04" y="1664915"/>
            <a:ext cx="6089708" cy="360879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 rot="5400000">
            <a:off x="6152360" y="-55422"/>
            <a:ext cx="2587885" cy="7049476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55851" y="2732580"/>
            <a:ext cx="1463332" cy="1569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595" dirty="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Gisha" panose="020B0502040204020203" pitchFamily="34" charset="-79"/>
              </a:rPr>
              <a:t>02</a:t>
            </a:r>
            <a:endParaRPr lang="zh-CN" altLang="en-US" sz="9595" dirty="0">
              <a:solidFill>
                <a:prstClr val="white"/>
              </a:solidFill>
            </a:endParaRPr>
          </a:p>
        </p:txBody>
      </p:sp>
      <p:sp>
        <p:nvSpPr>
          <p:cNvPr id="13" name="标题 4"/>
          <p:cNvSpPr txBox="1"/>
          <p:nvPr/>
        </p:nvSpPr>
        <p:spPr>
          <a:xfrm>
            <a:off x="6326199" y="2913122"/>
            <a:ext cx="4644842" cy="904134"/>
          </a:xfrm>
          <a:prstGeom prst="rect">
            <a:avLst/>
          </a:prstGeom>
        </p:spPr>
        <p:txBody>
          <a:bodyPr vert="horz" lIns="91419" tIns="45709" rIns="91419" bIns="457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</a:t>
            </a:r>
            <a:endParaRPr lang="en-US" altLang="zh-CN" sz="6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选择我们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  <p:bldLst>
      <p:bldP spid="3" grpId="0" bldLvl="0" animBg="1"/>
      <p:bldP spid="4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344493" y="282586"/>
            <a:ext cx="494654" cy="494654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三极准柔宋" panose="00000500000000000000" pitchFamily="2" charset="-122"/>
              <a:ea typeface="三极准柔宋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02985" y="282586"/>
            <a:ext cx="21285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zh-CN" altLang="en-US" sz="2800" spc="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荣誉</a:t>
            </a:r>
            <a:r>
              <a:rPr lang="zh-CN" altLang="en-US" sz="2800" spc="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资质</a:t>
            </a:r>
            <a:endParaRPr lang="zh-CN" altLang="en-US" sz="3200" b="1" dirty="0">
              <a:effectLst>
                <a:outerShdw dist="63500" dir="5400000" algn="t" rotWithShape="0">
                  <a:prstClr val="black">
                    <a:alpha val="1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379200" y="2019300"/>
            <a:ext cx="733425" cy="425323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31" name="PA_组合 130"/>
          <p:cNvGrpSpPr/>
          <p:nvPr>
            <p:custDataLst>
              <p:tags r:id="rId1"/>
            </p:custDataLst>
          </p:nvPr>
        </p:nvGrpSpPr>
        <p:grpSpPr>
          <a:xfrm>
            <a:off x="-10795" y="4973955"/>
            <a:ext cx="2369820" cy="1807845"/>
            <a:chOff x="-10549" y="3165604"/>
            <a:chExt cx="3811767" cy="4051507"/>
          </a:xfrm>
        </p:grpSpPr>
        <p:sp>
          <p:nvSpPr>
            <p:cNvPr id="132" name="等腰三角形 131"/>
            <p:cNvSpPr/>
            <p:nvPr/>
          </p:nvSpPr>
          <p:spPr>
            <a:xfrm rot="5400000">
              <a:off x="-61373" y="6530994"/>
              <a:ext cx="736941" cy="635294"/>
            </a:xfrm>
            <a:prstGeom prst="triangle">
              <a:avLst/>
            </a:prstGeom>
            <a:solidFill>
              <a:srgbClr val="00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等腰三角形 132"/>
            <p:cNvSpPr/>
            <p:nvPr/>
          </p:nvSpPr>
          <p:spPr>
            <a:xfrm rot="5400000">
              <a:off x="1209216" y="6530994"/>
              <a:ext cx="736941" cy="635294"/>
            </a:xfrm>
            <a:prstGeom prst="triangle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等腰三角形 133"/>
            <p:cNvSpPr/>
            <p:nvPr/>
          </p:nvSpPr>
          <p:spPr>
            <a:xfrm rot="16200000">
              <a:off x="573922" y="6530994"/>
              <a:ext cx="736941" cy="635294"/>
            </a:xfrm>
            <a:prstGeom prst="triangle">
              <a:avLst/>
            </a:prstGeom>
            <a:solidFill>
              <a:srgbClr val="000000">
                <a:alpha val="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等腰三角形 134"/>
            <p:cNvSpPr/>
            <p:nvPr/>
          </p:nvSpPr>
          <p:spPr>
            <a:xfrm rot="5400000">
              <a:off x="2479805" y="6530994"/>
              <a:ext cx="736941" cy="635294"/>
            </a:xfrm>
            <a:prstGeom prst="triangle">
              <a:avLst/>
            </a:prstGeom>
            <a:solidFill>
              <a:srgbClr val="00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等腰三角形 135"/>
            <p:cNvSpPr/>
            <p:nvPr/>
          </p:nvSpPr>
          <p:spPr>
            <a:xfrm rot="16200000">
              <a:off x="1844511" y="6530994"/>
              <a:ext cx="736941" cy="635294"/>
            </a:xfrm>
            <a:prstGeom prst="triangle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等腰三角形 136"/>
            <p:cNvSpPr/>
            <p:nvPr/>
          </p:nvSpPr>
          <p:spPr>
            <a:xfrm rot="5400000">
              <a:off x="573922" y="6164196"/>
              <a:ext cx="736941" cy="635294"/>
            </a:xfrm>
            <a:prstGeom prst="triangle">
              <a:avLst/>
            </a:prstGeom>
            <a:solidFill>
              <a:srgbClr val="00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等腰三角形 137"/>
            <p:cNvSpPr/>
            <p:nvPr/>
          </p:nvSpPr>
          <p:spPr>
            <a:xfrm rot="16200000">
              <a:off x="-61372" y="6164196"/>
              <a:ext cx="736941" cy="635294"/>
            </a:xfrm>
            <a:prstGeom prst="triangle">
              <a:avLst/>
            </a:prstGeom>
            <a:solidFill>
              <a:srgbClr val="000000">
                <a:alpha val="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等腰三角形 138"/>
            <p:cNvSpPr/>
            <p:nvPr/>
          </p:nvSpPr>
          <p:spPr>
            <a:xfrm rot="5400000">
              <a:off x="1844511" y="6164196"/>
              <a:ext cx="736941" cy="635294"/>
            </a:xfrm>
            <a:prstGeom prst="triangle">
              <a:avLst/>
            </a:prstGeom>
            <a:solidFill>
              <a:srgbClr val="000000">
                <a:alpha val="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等腰三角形 139"/>
            <p:cNvSpPr/>
            <p:nvPr/>
          </p:nvSpPr>
          <p:spPr>
            <a:xfrm rot="16200000">
              <a:off x="1209217" y="6164196"/>
              <a:ext cx="736941" cy="635294"/>
            </a:xfrm>
            <a:prstGeom prst="triangle">
              <a:avLst/>
            </a:prstGeom>
            <a:solidFill>
              <a:srgbClr val="00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等腰三角形 140"/>
            <p:cNvSpPr/>
            <p:nvPr/>
          </p:nvSpPr>
          <p:spPr>
            <a:xfrm rot="5400000">
              <a:off x="3115100" y="6164196"/>
              <a:ext cx="736941" cy="635294"/>
            </a:xfrm>
            <a:prstGeom prst="triangle">
              <a:avLst/>
            </a:prstGeom>
            <a:solidFill>
              <a:srgbClr val="00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等腰三角形 141"/>
            <p:cNvSpPr/>
            <p:nvPr/>
          </p:nvSpPr>
          <p:spPr>
            <a:xfrm rot="5400000">
              <a:off x="-61373" y="5794052"/>
              <a:ext cx="736941" cy="635294"/>
            </a:xfrm>
            <a:prstGeom prst="triangle">
              <a:avLst/>
            </a:prstGeom>
            <a:solidFill>
              <a:srgbClr val="00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等腰三角形 142"/>
            <p:cNvSpPr/>
            <p:nvPr/>
          </p:nvSpPr>
          <p:spPr>
            <a:xfrm rot="5400000">
              <a:off x="1209216" y="5794052"/>
              <a:ext cx="736941" cy="635294"/>
            </a:xfrm>
            <a:prstGeom prst="triangle">
              <a:avLst/>
            </a:prstGeom>
            <a:solidFill>
              <a:srgbClr val="000000">
                <a:alpha val="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等腰三角形 143"/>
            <p:cNvSpPr/>
            <p:nvPr/>
          </p:nvSpPr>
          <p:spPr>
            <a:xfrm rot="16200000">
              <a:off x="573922" y="5794052"/>
              <a:ext cx="736941" cy="635294"/>
            </a:xfrm>
            <a:prstGeom prst="triangle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等腰三角形 144"/>
            <p:cNvSpPr/>
            <p:nvPr/>
          </p:nvSpPr>
          <p:spPr>
            <a:xfrm rot="5400000">
              <a:off x="2479805" y="5794052"/>
              <a:ext cx="736941" cy="635294"/>
            </a:xfrm>
            <a:prstGeom prst="triangle">
              <a:avLst/>
            </a:prstGeom>
            <a:solidFill>
              <a:srgbClr val="000000">
                <a:alpha val="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等腰三角形 145"/>
            <p:cNvSpPr/>
            <p:nvPr/>
          </p:nvSpPr>
          <p:spPr>
            <a:xfrm rot="16200000">
              <a:off x="1844511" y="5794052"/>
              <a:ext cx="736941" cy="635294"/>
            </a:xfrm>
            <a:prstGeom prst="triangle">
              <a:avLst/>
            </a:prstGeom>
            <a:solidFill>
              <a:srgbClr val="00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等腰三角形 146"/>
            <p:cNvSpPr/>
            <p:nvPr/>
          </p:nvSpPr>
          <p:spPr>
            <a:xfrm rot="5400000">
              <a:off x="573922" y="5427254"/>
              <a:ext cx="736941" cy="635294"/>
            </a:xfrm>
            <a:prstGeom prst="triangle">
              <a:avLst/>
            </a:prstGeom>
            <a:solidFill>
              <a:srgbClr val="00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等腰三角形 147"/>
            <p:cNvSpPr/>
            <p:nvPr/>
          </p:nvSpPr>
          <p:spPr>
            <a:xfrm rot="16200000">
              <a:off x="-61372" y="5427254"/>
              <a:ext cx="736941" cy="635294"/>
            </a:xfrm>
            <a:prstGeom prst="triangle">
              <a:avLst/>
            </a:prstGeom>
            <a:solidFill>
              <a:srgbClr val="000000">
                <a:alpha val="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等腰三角形 148"/>
            <p:cNvSpPr/>
            <p:nvPr/>
          </p:nvSpPr>
          <p:spPr>
            <a:xfrm rot="16200000">
              <a:off x="1209217" y="5427254"/>
              <a:ext cx="736941" cy="635294"/>
            </a:xfrm>
            <a:prstGeom prst="triangle">
              <a:avLst/>
            </a:prstGeom>
            <a:solidFill>
              <a:srgbClr val="00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等腰三角形 149"/>
            <p:cNvSpPr/>
            <p:nvPr/>
          </p:nvSpPr>
          <p:spPr>
            <a:xfrm rot="5400000">
              <a:off x="-61373" y="5057110"/>
              <a:ext cx="736941" cy="635294"/>
            </a:xfrm>
            <a:prstGeom prst="triangle">
              <a:avLst/>
            </a:prstGeom>
            <a:solidFill>
              <a:srgbClr val="00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等腰三角形 150"/>
            <p:cNvSpPr/>
            <p:nvPr/>
          </p:nvSpPr>
          <p:spPr>
            <a:xfrm rot="5400000">
              <a:off x="1209216" y="5057110"/>
              <a:ext cx="736941" cy="635294"/>
            </a:xfrm>
            <a:prstGeom prst="triangle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等腰三角形 151"/>
            <p:cNvSpPr/>
            <p:nvPr/>
          </p:nvSpPr>
          <p:spPr>
            <a:xfrm rot="16200000">
              <a:off x="573922" y="5057110"/>
              <a:ext cx="736941" cy="635294"/>
            </a:xfrm>
            <a:prstGeom prst="triangle">
              <a:avLst/>
            </a:prstGeom>
            <a:solidFill>
              <a:srgbClr val="000000">
                <a:alpha val="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等腰三角形 152"/>
            <p:cNvSpPr/>
            <p:nvPr/>
          </p:nvSpPr>
          <p:spPr>
            <a:xfrm rot="5400000">
              <a:off x="573922" y="4690312"/>
              <a:ext cx="736941" cy="635294"/>
            </a:xfrm>
            <a:prstGeom prst="triangle">
              <a:avLst/>
            </a:prstGeom>
            <a:solidFill>
              <a:srgbClr val="00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等腰三角形 153"/>
            <p:cNvSpPr/>
            <p:nvPr/>
          </p:nvSpPr>
          <p:spPr>
            <a:xfrm rot="16200000">
              <a:off x="-61372" y="4690312"/>
              <a:ext cx="736941" cy="635294"/>
            </a:xfrm>
            <a:prstGeom prst="triangle">
              <a:avLst/>
            </a:prstGeom>
            <a:solidFill>
              <a:srgbClr val="000000">
                <a:alpha val="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等腰三角形 154"/>
            <p:cNvSpPr/>
            <p:nvPr/>
          </p:nvSpPr>
          <p:spPr>
            <a:xfrm rot="16200000">
              <a:off x="1209217" y="4690312"/>
              <a:ext cx="736941" cy="635294"/>
            </a:xfrm>
            <a:prstGeom prst="triangle">
              <a:avLst/>
            </a:prstGeom>
            <a:solidFill>
              <a:srgbClr val="00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等腰三角形 155"/>
            <p:cNvSpPr/>
            <p:nvPr/>
          </p:nvSpPr>
          <p:spPr>
            <a:xfrm rot="5400000">
              <a:off x="-61373" y="4320168"/>
              <a:ext cx="736941" cy="635294"/>
            </a:xfrm>
            <a:prstGeom prst="triangle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等腰三角形 156"/>
            <p:cNvSpPr/>
            <p:nvPr/>
          </p:nvSpPr>
          <p:spPr>
            <a:xfrm rot="16200000">
              <a:off x="573922" y="4320168"/>
              <a:ext cx="736941" cy="635294"/>
            </a:xfrm>
            <a:prstGeom prst="triangle">
              <a:avLst/>
            </a:prstGeom>
            <a:solidFill>
              <a:srgbClr val="000000">
                <a:alpha val="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等腰三角形 157"/>
            <p:cNvSpPr/>
            <p:nvPr/>
          </p:nvSpPr>
          <p:spPr>
            <a:xfrm rot="16200000">
              <a:off x="-61372" y="3953370"/>
              <a:ext cx="736941" cy="635294"/>
            </a:xfrm>
            <a:prstGeom prst="triangle">
              <a:avLst/>
            </a:prstGeom>
            <a:solidFill>
              <a:srgbClr val="00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等腰三角形 158"/>
            <p:cNvSpPr/>
            <p:nvPr/>
          </p:nvSpPr>
          <p:spPr>
            <a:xfrm rot="5400000">
              <a:off x="-61373" y="3583226"/>
              <a:ext cx="736941" cy="635294"/>
            </a:xfrm>
            <a:prstGeom prst="triangle">
              <a:avLst/>
            </a:prstGeom>
            <a:solidFill>
              <a:srgbClr val="000000">
                <a:alpha val="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等腰三角形 159"/>
            <p:cNvSpPr/>
            <p:nvPr/>
          </p:nvSpPr>
          <p:spPr>
            <a:xfrm rot="16200000">
              <a:off x="-61372" y="3216428"/>
              <a:ext cx="736941" cy="635294"/>
            </a:xfrm>
            <a:prstGeom prst="triangle">
              <a:avLst/>
            </a:prstGeom>
            <a:solidFill>
              <a:srgbClr val="FFC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579370" y="1567807"/>
            <a:ext cx="2037715" cy="2192663"/>
            <a:chOff x="4631" y="1911"/>
            <a:chExt cx="3209" cy="3453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" y="1911"/>
              <a:ext cx="660" cy="2856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7" y="1917"/>
              <a:ext cx="721" cy="2850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4631" y="4930"/>
              <a:ext cx="3209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endPara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11" name="图片 10" descr="C:\Users\邬开蕾\Desktop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3300" y="1536065"/>
            <a:ext cx="1350645" cy="1845310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1157605" y="5082540"/>
            <a:ext cx="345948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-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中国业务流程外包企业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强</a:t>
            </a:r>
            <a:endParaRPr lang="zh-CN" altLang="en-US" sz="1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-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呼叫中心十大龙头企业</a:t>
            </a:r>
            <a:endParaRPr lang="zh-CN" altLang="en-US" sz="1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-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十大信息技术服务龙头企业</a:t>
            </a:r>
            <a:endParaRPr lang="zh-CN" altLang="en-US" sz="1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-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入库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2019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苏州市高新技术企业培育库</a:t>
            </a:r>
            <a:endParaRPr lang="zh-CN" altLang="en-US" sz="1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-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入库2019苏州市人工智能和大数据企业</a:t>
            </a: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-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全国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AAA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级诚信企业</a:t>
            </a:r>
            <a:endParaRPr lang="zh-CN" altLang="en-US" sz="1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440055" y="1009650"/>
            <a:ext cx="2139315" cy="3683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企业荣誉</a:t>
            </a:r>
            <a:endParaRPr lang="zh-CN" altLang="en-US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48806" y="866140"/>
            <a:ext cx="4841199" cy="2643505"/>
            <a:chOff x="9736" y="1075"/>
            <a:chExt cx="7446" cy="4163"/>
          </a:xfrm>
        </p:grpSpPr>
        <p:grpSp>
          <p:nvGrpSpPr>
            <p:cNvPr id="7" name="组合 6"/>
            <p:cNvGrpSpPr/>
            <p:nvPr/>
          </p:nvGrpSpPr>
          <p:grpSpPr>
            <a:xfrm>
              <a:off x="9736" y="2211"/>
              <a:ext cx="7446" cy="3027"/>
              <a:chOff x="9469" y="1728"/>
              <a:chExt cx="7446" cy="3027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9469" y="1728"/>
                <a:ext cx="7446" cy="3027"/>
                <a:chOff x="-200" y="5697"/>
                <a:chExt cx="8927" cy="3629"/>
              </a:xfrm>
            </p:grpSpPr>
            <p:pic>
              <p:nvPicPr>
                <p:cNvPr id="24" name="图片 23" descr="C:\Users\邬开蕾\Desktop\新建文件夹\rrr.pngrrr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5688" y="5697"/>
                  <a:ext cx="1893" cy="2824"/>
                </a:xfrm>
                <a:prstGeom prst="rect">
                  <a:avLst/>
                </a:prstGeom>
              </p:spPr>
            </p:pic>
            <p:sp>
              <p:nvSpPr>
                <p:cNvPr id="25" name="TextBox 10"/>
                <p:cNvSpPr txBox="1"/>
                <p:nvPr/>
              </p:nvSpPr>
              <p:spPr>
                <a:xfrm>
                  <a:off x="-200" y="8806"/>
                  <a:ext cx="2996" cy="5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200" dirty="0">
                      <a:latin typeface="宋体" panose="02010600030101010101" pitchFamily="2" charset="-122"/>
                      <a:ea typeface="宋体" panose="02010600030101010101" pitchFamily="2" charset="-122"/>
                      <a:cs typeface="宋体" panose="02010600030101010101" pitchFamily="2" charset="-122"/>
                    </a:rPr>
                    <a:t>ISO27001</a:t>
                  </a:r>
                  <a:r>
                    <a:rPr lang="zh-CN" altLang="en-US" sz="1200" dirty="0">
                      <a:latin typeface="宋体" panose="02010600030101010101" pitchFamily="2" charset="-122"/>
                      <a:ea typeface="宋体" panose="02010600030101010101" pitchFamily="2" charset="-122"/>
                      <a:cs typeface="宋体" panose="02010600030101010101" pitchFamily="2" charset="-122"/>
                    </a:rPr>
                    <a:t>安全体系</a:t>
                  </a:r>
                  <a:endParaRPr lang="zh-CN" altLang="en-US" sz="12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29" name="TextBox 10"/>
                <p:cNvSpPr txBox="1"/>
                <p:nvPr/>
              </p:nvSpPr>
              <p:spPr>
                <a:xfrm>
                  <a:off x="5482" y="8806"/>
                  <a:ext cx="3245" cy="5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sz="1200" dirty="0">
                      <a:latin typeface="宋体" panose="02010600030101010101" pitchFamily="2" charset="-122"/>
                      <a:ea typeface="宋体" panose="02010600030101010101" pitchFamily="2" charset="-122"/>
                      <a:cs typeface="黑体-简" panose="02000000000000000000" charset="-122"/>
                    </a:rPr>
                    <a:t>电信增值业务许可证</a:t>
                  </a:r>
                  <a:endParaRPr lang="zh-CN" sz="1200" dirty="0">
                    <a:latin typeface="宋体" panose="02010600030101010101" pitchFamily="2" charset="-122"/>
                    <a:ea typeface="宋体" panose="02010600030101010101" pitchFamily="2" charset="-122"/>
                    <a:cs typeface="黑体-简" panose="02000000000000000000" charset="-122"/>
                  </a:endParaRPr>
                </a:p>
              </p:txBody>
            </p:sp>
            <p:pic>
              <p:nvPicPr>
                <p:cNvPr id="31" name="图片 30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41" y="5697"/>
                  <a:ext cx="2140" cy="2824"/>
                </a:xfrm>
                <a:prstGeom prst="rect">
                  <a:avLst/>
                </a:prstGeom>
              </p:spPr>
            </p:pic>
            <p:pic>
              <p:nvPicPr>
                <p:cNvPr id="32" name="图片 31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6" y="5697"/>
                  <a:ext cx="2080" cy="2823"/>
                </a:xfrm>
                <a:prstGeom prst="rect">
                  <a:avLst/>
                </a:prstGeom>
              </p:spPr>
            </p:pic>
          </p:grpSp>
          <p:sp>
            <p:nvSpPr>
              <p:cNvPr id="49" name="文本框 48"/>
              <p:cNvSpPr txBox="1"/>
              <p:nvPr/>
            </p:nvSpPr>
            <p:spPr>
              <a:xfrm>
                <a:off x="11694" y="4303"/>
                <a:ext cx="2568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2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ISO9001</a:t>
                </a:r>
                <a:r>
                  <a:rPr lang="zh-CN" altLang="en-US" sz="12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质量体系认证</a:t>
                </a:r>
                <a:endParaRPr lang="zh-CN" altLang="en-US" sz="12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52" name="文本框 51"/>
            <p:cNvSpPr txBox="1"/>
            <p:nvPr/>
          </p:nvSpPr>
          <p:spPr>
            <a:xfrm>
              <a:off x="12366" y="1075"/>
              <a:ext cx="2282" cy="58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企业资质</a:t>
              </a:r>
              <a:endParaRPr lang="zh-CN" altLang="en-US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108575" y="3647920"/>
            <a:ext cx="6169453" cy="2804916"/>
            <a:chOff x="8682" y="-9"/>
            <a:chExt cx="11119" cy="6111"/>
          </a:xfrm>
        </p:grpSpPr>
        <p:grpSp>
          <p:nvGrpSpPr>
            <p:cNvPr id="34" name="组合 33"/>
            <p:cNvGrpSpPr/>
            <p:nvPr/>
          </p:nvGrpSpPr>
          <p:grpSpPr>
            <a:xfrm>
              <a:off x="8682" y="1831"/>
              <a:ext cx="4651" cy="3083"/>
              <a:chOff x="5200" y="1195"/>
              <a:chExt cx="13584" cy="8274"/>
            </a:xfrm>
          </p:grpSpPr>
          <p:pic>
            <p:nvPicPr>
              <p:cNvPr id="35" name="图片 3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20" y="1195"/>
                <a:ext cx="2835" cy="3969"/>
              </a:xfrm>
              <a:prstGeom prst="rect">
                <a:avLst/>
              </a:prstGeom>
            </p:spPr>
          </p:pic>
          <p:pic>
            <p:nvPicPr>
              <p:cNvPr id="36" name="图片 3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40" y="1195"/>
                <a:ext cx="2835" cy="3969"/>
              </a:xfrm>
              <a:prstGeom prst="rect">
                <a:avLst/>
              </a:prstGeom>
            </p:spPr>
          </p:pic>
          <p:pic>
            <p:nvPicPr>
              <p:cNvPr id="37" name="图片 3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499" y="1195"/>
                <a:ext cx="2835" cy="3969"/>
              </a:xfrm>
              <a:prstGeom prst="rect">
                <a:avLst/>
              </a:prstGeom>
            </p:spPr>
          </p:pic>
          <p:pic>
            <p:nvPicPr>
              <p:cNvPr id="38" name="图片 3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82" y="5501"/>
                <a:ext cx="2835" cy="3969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56" y="5501"/>
                <a:ext cx="2835" cy="3969"/>
              </a:xfrm>
              <a:prstGeom prst="rect">
                <a:avLst/>
              </a:prstGeom>
            </p:spPr>
          </p:pic>
          <p:pic>
            <p:nvPicPr>
              <p:cNvPr id="40" name="图片 3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901" y="5501"/>
                <a:ext cx="2835" cy="3969"/>
              </a:xfrm>
              <a:prstGeom prst="rect">
                <a:avLst/>
              </a:prstGeom>
            </p:spPr>
          </p:pic>
          <p:pic>
            <p:nvPicPr>
              <p:cNvPr id="41" name="图片 4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950" y="5501"/>
                <a:ext cx="2835" cy="3969"/>
              </a:xfrm>
              <a:prstGeom prst="rect">
                <a:avLst/>
              </a:prstGeom>
            </p:spPr>
          </p:pic>
          <p:pic>
            <p:nvPicPr>
              <p:cNvPr id="43" name="图片 4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00" y="1195"/>
                <a:ext cx="2835" cy="3969"/>
              </a:xfrm>
              <a:prstGeom prst="rect">
                <a:avLst/>
              </a:prstGeom>
            </p:spPr>
          </p:pic>
        </p:grpSp>
        <p:sp>
          <p:nvSpPr>
            <p:cNvPr id="50" name="文本框 49"/>
            <p:cNvSpPr txBox="1"/>
            <p:nvPr/>
          </p:nvSpPr>
          <p:spPr>
            <a:xfrm>
              <a:off x="14178" y="1076"/>
              <a:ext cx="5623" cy="502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12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-</a:t>
              </a:r>
              <a:r>
                <a:rPr lang="zh-CN" sz="1200"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贝瑞斯曼销催收管理系统</a:t>
              </a:r>
              <a:endParaRPr lang="zh-CN" sz="12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indent="0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12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-</a:t>
              </a:r>
              <a:r>
                <a:rPr lang="zh-CN" sz="1200"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贝瑞斯曼不良资产数据分析软件</a:t>
              </a:r>
              <a:endParaRPr lang="zh-CN" altLang="en-US" sz="12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indent="0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12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-</a:t>
              </a:r>
              <a:r>
                <a:rPr lang="zh-CN" sz="1200"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贝瑞斯曼语音质检系统</a:t>
              </a:r>
              <a:endParaRPr lang="zh-CN" sz="12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indent="0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12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-</a:t>
              </a:r>
              <a:r>
                <a:rPr lang="zh-CN" sz="1200"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贝瑞斯曼销售结算系统</a:t>
              </a:r>
              <a:endParaRPr lang="zh-CN" sz="12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indent="0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12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-</a:t>
              </a:r>
              <a:r>
                <a:rPr lang="zh-CN" sz="1200"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贝瑞斯曼在线结算系统</a:t>
              </a:r>
              <a:endParaRPr lang="zh-CN" sz="12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indent="0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12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-</a:t>
              </a:r>
              <a:r>
                <a:rPr lang="zh-CN" altLang="en-US" sz="1200"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贝瑞斯曼</a:t>
              </a:r>
              <a:r>
                <a:rPr lang="en-US" altLang="zh-CN" sz="1200"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outbang</a:t>
              </a:r>
              <a:r>
                <a:rPr lang="zh-CN" altLang="en-US" sz="1200"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呼叫软件等</a:t>
              </a:r>
              <a:r>
                <a:rPr lang="en-US" altLang="zh-CN" sz="1200"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14</a:t>
              </a:r>
              <a:r>
                <a:rPr lang="zh-CN" altLang="en-US" sz="1200"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项软著</a:t>
              </a:r>
              <a:endPara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0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12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-</a:t>
              </a:r>
              <a:r>
                <a:rPr lang="zh-CN" altLang="en-US" sz="12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基于大数据的在线营销管理方法</a:t>
              </a:r>
              <a:endPara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0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12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-</a:t>
              </a:r>
              <a:r>
                <a:rPr lang="zh-CN" altLang="en-US" sz="12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用于金融在线服务的数据分析方法</a:t>
              </a:r>
              <a:endPara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1434" y="-9"/>
              <a:ext cx="4429" cy="80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 anchor="ctr" anchorCtr="0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十四大软著</a:t>
              </a:r>
              <a:r>
                <a:rPr lang="en-US" altLang="zh-CN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&amp;</a:t>
              </a:r>
              <a:r>
                <a:rPr lang="zh-CN" altLang="en-US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两大专利</a:t>
              </a:r>
              <a:endParaRPr lang="zh-CN" altLang="en-US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H="1">
            <a:off x="4719320" y="1009650"/>
            <a:ext cx="62230" cy="483933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5"/>
          <a:srcRect l="3021" t="7815" r="2826" b="3917"/>
          <a:stretch>
            <a:fillRect/>
          </a:stretch>
        </p:blipFill>
        <p:spPr>
          <a:xfrm>
            <a:off x="1021715" y="3484880"/>
            <a:ext cx="2280285" cy="1603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领导关怀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1033760" y="2415540"/>
            <a:ext cx="733425" cy="42532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523345" y="831215"/>
            <a:ext cx="680085" cy="519557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18" name="图片 17" descr="领导关怀1_副本"/>
          <p:cNvPicPr>
            <a:picLocks noChangeAspect="1"/>
          </p:cNvPicPr>
          <p:nvPr/>
        </p:nvPicPr>
        <p:blipFill>
          <a:blip r:embed="rId1"/>
          <a:srcRect r="7794" b="7888"/>
          <a:stretch>
            <a:fillRect/>
          </a:stretch>
        </p:blipFill>
        <p:spPr>
          <a:xfrm>
            <a:off x="1157605" y="1379220"/>
            <a:ext cx="3771265" cy="4323080"/>
          </a:xfrm>
          <a:prstGeom prst="rect">
            <a:avLst/>
          </a:prstGeom>
        </p:spPr>
      </p:pic>
      <p:pic>
        <p:nvPicPr>
          <p:cNvPr id="19" name="图片 18" descr="领导关怀2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885" y="588010"/>
            <a:ext cx="4050665" cy="402526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365750" y="4997450"/>
            <a:ext cx="4959985" cy="12071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altLang="zh-CN" sz="1600" b="1"/>
              <a:t>2016</a:t>
            </a:r>
            <a:r>
              <a:rPr lang="zh-CN" altLang="en-US" sz="1600" b="1"/>
              <a:t>年</a:t>
            </a:r>
            <a:r>
              <a:rPr lang="en-US" altLang="zh-CN" sz="1600" b="1"/>
              <a:t>7</a:t>
            </a:r>
            <a:r>
              <a:rPr lang="zh-CN" altLang="en-US" sz="1600" b="1"/>
              <a:t>月</a:t>
            </a:r>
            <a:r>
              <a:rPr lang="en-US" altLang="zh-CN" sz="1600" b="1"/>
              <a:t>23</a:t>
            </a:r>
            <a:r>
              <a:rPr lang="zh-CN" altLang="en-US" sz="1600" b="1"/>
              <a:t>日，中国人民银行副行长，</a:t>
            </a:r>
            <a:r>
              <a:rPr lang="zh-CN" sz="1600" b="1"/>
              <a:t>中国银联董事长苏宁</a:t>
            </a:r>
            <a:r>
              <a:rPr lang="zh-CN" altLang="en-US" sz="1600" b="1"/>
              <a:t>到我司参观指导，公司创始人</a:t>
            </a:r>
            <a:r>
              <a:rPr lang="en-US" altLang="zh-CN" sz="1600" b="1"/>
              <a:t>&amp;</a:t>
            </a:r>
            <a:r>
              <a:rPr lang="zh-CN" altLang="en-US" sz="1600" b="1"/>
              <a:t>总经理岳峰为其介绍公司概况</a:t>
            </a:r>
            <a:endParaRPr lang="zh-CN" altLang="en-US" sz="1600" b="1"/>
          </a:p>
        </p:txBody>
      </p:sp>
    </p:spTree>
  </p:cSld>
  <p:clrMapOvr>
    <a:masterClrMapping/>
  </p:clrMapOvr>
  <p:transition spd="slow" advTm="3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办公环境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85185" y="924502"/>
            <a:ext cx="8107680" cy="3371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600" b="1" dirty="0" smtClean="0">
                <a:ea typeface="微软雅黑" panose="020B0503020204020204" pitchFamily="34" charset="-122"/>
              </a:rPr>
              <a:t>贝瑞斯曼致力于给员工最好的就业感受，通过企业硬环境和软文化给员工良好的工作体验</a:t>
            </a:r>
            <a:endParaRPr lang="en-US" altLang="zh-CN" sz="1600" b="1" dirty="0">
              <a:ea typeface="微软雅黑" panose="020B0503020204020204" pitchFamily="34" charset="-122"/>
            </a:endParaRPr>
          </a:p>
        </p:txBody>
      </p:sp>
      <p:cxnSp>
        <p:nvCxnSpPr>
          <p:cNvPr id="7" name="直接连接符 5"/>
          <p:cNvCxnSpPr/>
          <p:nvPr/>
        </p:nvCxnSpPr>
        <p:spPr>
          <a:xfrm>
            <a:off x="284931" y="4768719"/>
            <a:ext cx="3621609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6"/>
          <p:cNvCxnSpPr/>
          <p:nvPr/>
        </p:nvCxnSpPr>
        <p:spPr>
          <a:xfrm>
            <a:off x="3978912" y="4768719"/>
            <a:ext cx="1157094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34132" y="4364841"/>
            <a:ext cx="5026648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优美的办公环境，增进员工自我认同</a:t>
            </a:r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13"/>
          <p:cNvCxnSpPr/>
          <p:nvPr/>
        </p:nvCxnSpPr>
        <p:spPr>
          <a:xfrm>
            <a:off x="4985646" y="6152780"/>
            <a:ext cx="991965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4"/>
          <p:cNvCxnSpPr/>
          <p:nvPr/>
        </p:nvCxnSpPr>
        <p:spPr>
          <a:xfrm>
            <a:off x="2673681" y="6152780"/>
            <a:ext cx="2237646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5226874" y="3563614"/>
            <a:ext cx="4392488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良好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的工作生活空间</a:t>
            </a:r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22"/>
          <p:cNvCxnSpPr/>
          <p:nvPr/>
        </p:nvCxnSpPr>
        <p:spPr>
          <a:xfrm>
            <a:off x="5346700" y="3910123"/>
            <a:ext cx="39604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23"/>
          <p:cNvCxnSpPr/>
          <p:nvPr/>
        </p:nvCxnSpPr>
        <p:spPr>
          <a:xfrm>
            <a:off x="9379148" y="3910123"/>
            <a:ext cx="1039942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2601673" y="5497172"/>
            <a:ext cx="376232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关注员工生活和心理感受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致力建立和谐友爱工作生活圈</a:t>
            </a:r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580" y="1251585"/>
            <a:ext cx="4391660" cy="309435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50" y="1280795"/>
            <a:ext cx="3429635" cy="23037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465" y="4345940"/>
            <a:ext cx="6182995" cy="20599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415" y="1280795"/>
            <a:ext cx="3281045" cy="2304415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员工宿舍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5" y="1188085"/>
            <a:ext cx="5201285" cy="2242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5" y="3848735"/>
            <a:ext cx="5201285" cy="22517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830" y="3804920"/>
            <a:ext cx="5253990" cy="229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830" y="1152525"/>
            <a:ext cx="5254625" cy="2279015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配套设施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3"/>
          <a:stretch>
            <a:fillRect/>
          </a:stretch>
        </p:blipFill>
        <p:spPr>
          <a:xfrm>
            <a:off x="6259195" y="1116330"/>
            <a:ext cx="5255260" cy="2589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" y="1116330"/>
            <a:ext cx="5292090" cy="2589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" y="3849370"/>
            <a:ext cx="5292090" cy="259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830" y="3849370"/>
            <a:ext cx="5254625" cy="2593975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员工关怀</a:t>
            </a:r>
            <a:endParaRPr lang="zh-CN" altLang="en-US" dirty="0"/>
          </a:p>
        </p:txBody>
      </p:sp>
      <p:pic>
        <p:nvPicPr>
          <p:cNvPr id="21" name="图片 20"/>
          <p:cNvPicPr/>
          <p:nvPr/>
        </p:nvPicPr>
        <p:blipFill>
          <a:blip r:embed="rId1"/>
          <a:stretch>
            <a:fillRect/>
          </a:stretch>
        </p:blipFill>
        <p:spPr>
          <a:xfrm>
            <a:off x="8644255" y="4732655"/>
            <a:ext cx="2745740" cy="167767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620" y="3049905"/>
            <a:ext cx="2746375" cy="1597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620" y="1223010"/>
            <a:ext cx="2746375" cy="1741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185" y="1310640"/>
            <a:ext cx="3768725" cy="2519680"/>
          </a:xfrm>
          <a:prstGeom prst="rect">
            <a:avLst/>
          </a:prstGeom>
        </p:spPr>
      </p:pic>
      <p:pic>
        <p:nvPicPr>
          <p:cNvPr id="25" name="图片 24"/>
          <p:cNvPicPr/>
          <p:nvPr/>
        </p:nvPicPr>
        <p:blipFill>
          <a:blip r:embed="rId5"/>
          <a:srcRect t="24035" b="11726"/>
          <a:stretch>
            <a:fillRect/>
          </a:stretch>
        </p:blipFill>
        <p:spPr>
          <a:xfrm>
            <a:off x="234315" y="1223010"/>
            <a:ext cx="4379595" cy="260731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315" y="4015740"/>
            <a:ext cx="4427220" cy="239458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rcRect r="-262"/>
          <a:stretch>
            <a:fillRect/>
          </a:stretch>
        </p:blipFill>
        <p:spPr>
          <a:xfrm>
            <a:off x="4782185" y="4015740"/>
            <a:ext cx="3768725" cy="2388235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地理位置</a:t>
            </a:r>
            <a:endParaRPr lang="zh-CN" altLang="en-US" dirty="0"/>
          </a:p>
        </p:txBody>
      </p:sp>
      <p:sp>
        <p:nvSpPr>
          <p:cNvPr id="3" name="矩形 61"/>
          <p:cNvSpPr>
            <a:spLocks noChangeArrowheads="1"/>
          </p:cNvSpPr>
          <p:nvPr/>
        </p:nvSpPr>
        <p:spPr bwMode="auto">
          <a:xfrm>
            <a:off x="3095625" y="2400301"/>
            <a:ext cx="322580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全国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百强县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之首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157" name="TextBox 63"/>
          <p:cNvSpPr>
            <a:spLocks noChangeArrowheads="1"/>
          </p:cNvSpPr>
          <p:nvPr/>
        </p:nvSpPr>
        <p:spPr bwMode="auto">
          <a:xfrm>
            <a:off x="3095625" y="5400676"/>
            <a:ext cx="5424488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/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中国首个专注于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金融服务外包园区</a:t>
            </a:r>
            <a:endParaRPr lang="en-US" altLang="zh-CN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  <p:sp>
        <p:nvSpPr>
          <p:cNvPr id="49158" name="TextBox 65"/>
          <p:cNvSpPr>
            <a:spLocks noChangeArrowheads="1"/>
          </p:cNvSpPr>
          <p:nvPr/>
        </p:nvSpPr>
        <p:spPr bwMode="auto">
          <a:xfrm>
            <a:off x="3095625" y="3857626"/>
            <a:ext cx="5995988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/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企业高端人才各项补贴比上海约高出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75%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9159" name="TextBox 67"/>
          <p:cNvSpPr>
            <a:spLocks noChangeArrowheads="1"/>
          </p:cNvSpPr>
          <p:nvPr/>
        </p:nvSpPr>
        <p:spPr bwMode="auto">
          <a:xfrm>
            <a:off x="2952751" y="3171826"/>
            <a:ext cx="64246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 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国际资本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高密度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地区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, 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外来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高端人才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密集区</a:t>
            </a:r>
            <a:endParaRPr lang="en-US" altLang="zh-CN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黑体" panose="02010609060101010101" charset="-122"/>
            </a:endParaRPr>
          </a:p>
        </p:txBody>
      </p:sp>
      <p:pic>
        <p:nvPicPr>
          <p:cNvPr id="49160" name="图片 69" descr="2184660_085931096_2.jpg"/>
          <p:cNvPicPr>
            <a:picLocks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t="11757" r="15485" b="17592"/>
          <a:stretch>
            <a:fillRect/>
          </a:stretch>
        </p:blipFill>
        <p:spPr bwMode="auto">
          <a:xfrm>
            <a:off x="1828800" y="1660525"/>
            <a:ext cx="1079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图片 71" descr="1369025_134545328000_2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8" t="-287" r="8681" b="10120"/>
          <a:stretch>
            <a:fillRect/>
          </a:stretch>
        </p:blipFill>
        <p:spPr bwMode="auto">
          <a:xfrm>
            <a:off x="1828800" y="2766060"/>
            <a:ext cx="1079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图片 72" descr="19722_20120427121529804200_1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0" r="16176" b="12552"/>
          <a:stretch>
            <a:fillRect/>
          </a:stretch>
        </p:blipFill>
        <p:spPr bwMode="auto">
          <a:xfrm>
            <a:off x="1828800" y="3857625"/>
            <a:ext cx="10795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图片 73" descr="20100427080649232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922520"/>
            <a:ext cx="1079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3" name="TextBox 18"/>
          <p:cNvSpPr>
            <a:spLocks noChangeArrowheads="1"/>
          </p:cNvSpPr>
          <p:nvPr/>
        </p:nvSpPr>
        <p:spPr bwMode="auto">
          <a:xfrm>
            <a:off x="9453563" y="1028700"/>
            <a:ext cx="785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000000"/>
              </a:solidFill>
              <a:latin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49174" name="TextBox 19"/>
          <p:cNvSpPr>
            <a:spLocks noChangeArrowheads="1"/>
          </p:cNvSpPr>
          <p:nvPr/>
        </p:nvSpPr>
        <p:spPr bwMode="auto">
          <a:xfrm>
            <a:off x="9446814" y="1208975"/>
            <a:ext cx="1260000" cy="521970"/>
          </a:xfrm>
          <a:prstGeom prst="rect">
            <a:avLst/>
          </a:prstGeom>
          <a:solidFill>
            <a:srgbClr val="9FA0A0"/>
          </a:solidFill>
          <a:ln>
            <a:solidFill>
              <a:srgbClr val="9FA0A0"/>
            </a:solidFill>
          </a:ln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charset="-122"/>
                <a:sym typeface="Franklin Gothic Book" panose="020B0503020102020204" pitchFamily="34" charset="0"/>
              </a:rPr>
              <a:t>  </a:t>
            </a:r>
            <a:r>
              <a:rPr lang="zh-CN" altLang="en-US" sz="2800" dirty="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charset="-122"/>
                <a:sym typeface="Franklin Gothic Book" panose="020B0503020102020204" pitchFamily="34" charset="0"/>
              </a:rPr>
              <a:t>上海</a:t>
            </a:r>
            <a:endParaRPr lang="zh-CN" altLang="en-US" sz="2800" dirty="0">
              <a:solidFill>
                <a:srgbClr val="000000"/>
              </a:solidFill>
              <a:latin typeface="Franklin Gothic Book" panose="020B0503020102020204" pitchFamily="34" charset="0"/>
              <a:ea typeface="黑体" panose="02010609060101010101" charset="-122"/>
              <a:sym typeface="Franklin Gothic Book" panose="020B0503020102020204" pitchFamily="34" charset="0"/>
            </a:endParaRPr>
          </a:p>
        </p:txBody>
      </p:sp>
      <p:sp>
        <p:nvSpPr>
          <p:cNvPr id="49176" name="TextBox 27"/>
          <p:cNvSpPr>
            <a:spLocks noChangeArrowheads="1"/>
          </p:cNvSpPr>
          <p:nvPr/>
        </p:nvSpPr>
        <p:spPr bwMode="auto">
          <a:xfrm>
            <a:off x="5024439" y="1371601"/>
            <a:ext cx="1224000" cy="521970"/>
          </a:xfrm>
          <a:prstGeom prst="rect">
            <a:avLst/>
          </a:prstGeom>
          <a:solidFill>
            <a:srgbClr val="FABE5F"/>
          </a:solidFill>
          <a:ln>
            <a:solidFill>
              <a:srgbClr val="FABE5F"/>
            </a:solidFill>
          </a:ln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ranklin Gothic Book" panose="020B0503020102020204" pitchFamily="34" charset="0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ranklin Gothic Book" panose="020B0503020102020204" pitchFamily="34" charset="0"/>
              </a:rPr>
              <a:t>苏州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ranklin Gothic Book" panose="020B0503020102020204" pitchFamily="34" charset="0"/>
            </a:endParaRPr>
          </a:p>
        </p:txBody>
      </p:sp>
      <p:cxnSp>
        <p:nvCxnSpPr>
          <p:cNvPr id="49177" name="直接箭头连接符 31"/>
          <p:cNvCxnSpPr>
            <a:cxnSpLocks noChangeShapeType="1"/>
          </p:cNvCxnSpPr>
          <p:nvPr/>
        </p:nvCxnSpPr>
        <p:spPr bwMode="auto">
          <a:xfrm>
            <a:off x="6215500" y="2151954"/>
            <a:ext cx="1714500" cy="342900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8" name="直接箭头连接符 32"/>
          <p:cNvCxnSpPr>
            <a:cxnSpLocks noChangeShapeType="1"/>
          </p:cNvCxnSpPr>
          <p:nvPr/>
        </p:nvCxnSpPr>
        <p:spPr bwMode="auto">
          <a:xfrm flipV="1">
            <a:off x="9259512" y="1792437"/>
            <a:ext cx="714375" cy="685800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79" name="TextBox 34"/>
          <p:cNvSpPr>
            <a:spLocks noChangeArrowheads="1"/>
          </p:cNvSpPr>
          <p:nvPr/>
        </p:nvSpPr>
        <p:spPr bwMode="auto">
          <a:xfrm>
            <a:off x="6881814" y="1457325"/>
            <a:ext cx="928687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30KM</a:t>
            </a:r>
            <a:endParaRPr lang="zh-CN" altLang="en-US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</p:txBody>
      </p:sp>
      <p:sp>
        <p:nvSpPr>
          <p:cNvPr id="49180" name="TextBox 35"/>
          <p:cNvSpPr>
            <a:spLocks noChangeArrowheads="1"/>
          </p:cNvSpPr>
          <p:nvPr/>
        </p:nvSpPr>
        <p:spPr bwMode="auto">
          <a:xfrm>
            <a:off x="9513826" y="2561358"/>
            <a:ext cx="928687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20KM</a:t>
            </a: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</p:txBody>
      </p:sp>
      <p:sp>
        <p:nvSpPr>
          <p:cNvPr id="4" name="TextBox 36"/>
          <p:cNvSpPr>
            <a:spLocks noChangeArrowheads="1"/>
          </p:cNvSpPr>
          <p:nvPr/>
        </p:nvSpPr>
        <p:spPr bwMode="auto">
          <a:xfrm>
            <a:off x="3095625" y="4629151"/>
            <a:ext cx="5424488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/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花园式城市，绿化面积占比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大于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65%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36836" y="2118506"/>
            <a:ext cx="1260000" cy="648000"/>
          </a:xfrm>
          <a:prstGeom prst="rect">
            <a:avLst/>
          </a:prstGeom>
          <a:solidFill>
            <a:srgbClr val="4BC9B4"/>
          </a:solidFill>
          <a:ln>
            <a:solidFill>
              <a:srgbClr val="4BC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昆山</a:t>
            </a:r>
            <a:endParaRPr lang="zh-CN" altLang="en-US" sz="28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  <p:bldLst>
      <p:bldP spid="3" grpId="0" bldLvl="0" autoUpdateAnimBg="0"/>
      <p:bldP spid="49157" grpId="0" bldLvl="0" autoUpdateAnimBg="0"/>
      <p:bldP spid="49158" grpId="0" bldLvl="0" autoUpdateAnimBg="0"/>
      <p:bldP spid="49159" grpId="0" bldLvl="0" autoUpdateAnimBg="0"/>
      <p:bldP spid="4" grpId="0" bldLvl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薪酬待遇</a:t>
            </a:r>
            <a:endParaRPr lang="zh-CN" altLang="en-US" dirty="0"/>
          </a:p>
        </p:txBody>
      </p:sp>
      <p:grpSp>
        <p:nvGrpSpPr>
          <p:cNvPr id="42" name="Group 34"/>
          <p:cNvGrpSpPr/>
          <p:nvPr/>
        </p:nvGrpSpPr>
        <p:grpSpPr>
          <a:xfrm>
            <a:off x="6753419" y="1785439"/>
            <a:ext cx="4629047" cy="4196661"/>
            <a:chOff x="5827486" y="1471680"/>
            <a:chExt cx="4693689" cy="4255265"/>
          </a:xfrm>
        </p:grpSpPr>
        <p:sp>
          <p:nvSpPr>
            <p:cNvPr id="45" name="Oval 1"/>
            <p:cNvSpPr/>
            <p:nvPr/>
          </p:nvSpPr>
          <p:spPr>
            <a:xfrm>
              <a:off x="6445756" y="1870738"/>
              <a:ext cx="3457147" cy="3457147"/>
            </a:xfrm>
            <a:prstGeom prst="ellipse">
              <a:avLst/>
            </a:prstGeom>
            <a:noFill/>
            <a:ln w="19050">
              <a:solidFill>
                <a:schemeClr val="tx2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48" name="Group 2"/>
            <p:cNvGrpSpPr/>
            <p:nvPr/>
          </p:nvGrpSpPr>
          <p:grpSpPr>
            <a:xfrm rot="5400000">
              <a:off x="7255029" y="1905999"/>
              <a:ext cx="2138089" cy="1269452"/>
              <a:chOff x="1371600" y="1272983"/>
              <a:chExt cx="1603567" cy="952089"/>
            </a:xfrm>
            <a:solidFill>
              <a:schemeClr val="accent1"/>
            </a:solidFill>
          </p:grpSpPr>
          <p:sp>
            <p:nvSpPr>
              <p:cNvPr id="66" name="Rectangle: Rounded Corners 3"/>
              <p:cNvSpPr/>
              <p:nvPr/>
            </p:nvSpPr>
            <p:spPr>
              <a:xfrm>
                <a:off x="1371600" y="1733550"/>
                <a:ext cx="1524000" cy="3048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7" name="Rectangle: Rounded Corners 4"/>
              <p:cNvSpPr/>
              <p:nvPr/>
            </p:nvSpPr>
            <p:spPr>
              <a:xfrm rot="2700000">
                <a:off x="2132204" y="1542065"/>
                <a:ext cx="842963" cy="3048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8" name="Rectangle: Rounded Corners 5"/>
              <p:cNvSpPr/>
              <p:nvPr/>
            </p:nvSpPr>
            <p:spPr>
              <a:xfrm rot="18900000" flipV="1">
                <a:off x="2132204" y="1920272"/>
                <a:ext cx="842963" cy="3048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54" name="Group 6"/>
            <p:cNvGrpSpPr/>
            <p:nvPr/>
          </p:nvGrpSpPr>
          <p:grpSpPr>
            <a:xfrm rot="10800000">
              <a:off x="8383086" y="3154537"/>
              <a:ext cx="2138089" cy="1269452"/>
              <a:chOff x="1371600" y="1272983"/>
              <a:chExt cx="1603567" cy="952089"/>
            </a:xfrm>
            <a:solidFill>
              <a:schemeClr val="accent2">
                <a:alpha val="50000"/>
              </a:schemeClr>
            </a:solidFill>
          </p:grpSpPr>
          <p:sp>
            <p:nvSpPr>
              <p:cNvPr id="63" name="Rectangle: Rounded Corners 7"/>
              <p:cNvSpPr/>
              <p:nvPr/>
            </p:nvSpPr>
            <p:spPr>
              <a:xfrm>
                <a:off x="1371600" y="1733550"/>
                <a:ext cx="1524000" cy="304800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4" name="Rectangle: Rounded Corners 8"/>
              <p:cNvSpPr/>
              <p:nvPr/>
            </p:nvSpPr>
            <p:spPr>
              <a:xfrm rot="2700000">
                <a:off x="2132204" y="1542065"/>
                <a:ext cx="842963" cy="304800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5" name="Rectangle: Rounded Corners 9"/>
              <p:cNvSpPr/>
              <p:nvPr/>
            </p:nvSpPr>
            <p:spPr>
              <a:xfrm rot="18900000" flipV="1">
                <a:off x="2132204" y="1920272"/>
                <a:ext cx="842963" cy="304800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55" name="Group 10"/>
            <p:cNvGrpSpPr/>
            <p:nvPr/>
          </p:nvGrpSpPr>
          <p:grpSpPr>
            <a:xfrm>
              <a:off x="5827486" y="2768771"/>
              <a:ext cx="2138089" cy="1269452"/>
              <a:chOff x="1371600" y="1272983"/>
              <a:chExt cx="1603567" cy="952089"/>
            </a:xfrm>
            <a:solidFill>
              <a:schemeClr val="accent4">
                <a:alpha val="50000"/>
              </a:schemeClr>
            </a:solidFill>
          </p:grpSpPr>
          <p:sp>
            <p:nvSpPr>
              <p:cNvPr id="60" name="Rectangle: Rounded Corners 11"/>
              <p:cNvSpPr/>
              <p:nvPr/>
            </p:nvSpPr>
            <p:spPr>
              <a:xfrm>
                <a:off x="1371600" y="1733550"/>
                <a:ext cx="1524000" cy="304800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1" name="Rectangle: Rounded Corners 12"/>
              <p:cNvSpPr/>
              <p:nvPr/>
            </p:nvSpPr>
            <p:spPr>
              <a:xfrm rot="2700000">
                <a:off x="2132204" y="1542065"/>
                <a:ext cx="842963" cy="304800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2" name="Rectangle: Rounded Corners 13"/>
              <p:cNvSpPr/>
              <p:nvPr/>
            </p:nvSpPr>
            <p:spPr>
              <a:xfrm rot="18900000" flipV="1">
                <a:off x="2132204" y="1920272"/>
                <a:ext cx="842963" cy="304800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56" name="Group 30"/>
            <p:cNvGrpSpPr/>
            <p:nvPr/>
          </p:nvGrpSpPr>
          <p:grpSpPr>
            <a:xfrm>
              <a:off x="7351487" y="3588854"/>
              <a:ext cx="1269452" cy="2138091"/>
              <a:chOff x="5513615" y="3097307"/>
              <a:chExt cx="952089" cy="1603568"/>
            </a:xfrm>
          </p:grpSpPr>
          <p:sp>
            <p:nvSpPr>
              <p:cNvPr id="57" name="Rectangle: Rounded Corners 31"/>
              <p:cNvSpPr/>
              <p:nvPr/>
            </p:nvSpPr>
            <p:spPr>
              <a:xfrm rot="16200000">
                <a:off x="5364581" y="3786475"/>
                <a:ext cx="1524000" cy="3048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8" name="Rectangle: Rounded Corners 32"/>
              <p:cNvSpPr/>
              <p:nvPr/>
            </p:nvSpPr>
            <p:spPr>
              <a:xfrm rot="18900000">
                <a:off x="5513615" y="3366389"/>
                <a:ext cx="842963" cy="3048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9" name="Rectangle: Rounded Corners 33"/>
              <p:cNvSpPr/>
              <p:nvPr/>
            </p:nvSpPr>
            <p:spPr>
              <a:xfrm rot="13500000" flipV="1">
                <a:off x="5891822" y="3366389"/>
                <a:ext cx="842963" cy="3048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954405" y="1746250"/>
            <a:ext cx="5219875" cy="4449084"/>
            <a:chOff x="882146" y="1153216"/>
            <a:chExt cx="3969417" cy="3383560"/>
          </a:xfrm>
        </p:grpSpPr>
        <p:sp>
          <p:nvSpPr>
            <p:cNvPr id="92" name="Oval 15"/>
            <p:cNvSpPr/>
            <p:nvPr/>
          </p:nvSpPr>
          <p:spPr>
            <a:xfrm>
              <a:off x="882146" y="1196783"/>
              <a:ext cx="409616" cy="41253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0" name="Oval 19"/>
            <p:cNvSpPr/>
            <p:nvPr/>
          </p:nvSpPr>
          <p:spPr>
            <a:xfrm flipH="1">
              <a:off x="882146" y="2061070"/>
              <a:ext cx="409616" cy="41253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8" name="Oval 23"/>
            <p:cNvSpPr/>
            <p:nvPr/>
          </p:nvSpPr>
          <p:spPr>
            <a:xfrm>
              <a:off x="882146" y="2925356"/>
              <a:ext cx="409616" cy="41253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6" name="Oval 27"/>
            <p:cNvSpPr/>
            <p:nvPr/>
          </p:nvSpPr>
          <p:spPr>
            <a:xfrm flipH="1">
              <a:off x="882146" y="3717203"/>
              <a:ext cx="409616" cy="41253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74" name="Group 37"/>
            <p:cNvGrpSpPr/>
            <p:nvPr/>
          </p:nvGrpSpPr>
          <p:grpSpPr>
            <a:xfrm>
              <a:off x="1291762" y="1153216"/>
              <a:ext cx="3559668" cy="805478"/>
              <a:chOff x="1817828" y="1400217"/>
              <a:chExt cx="4746224" cy="1073971"/>
            </a:xfrm>
          </p:grpSpPr>
          <p:sp>
            <p:nvSpPr>
              <p:cNvPr id="84" name="TextBox 17"/>
              <p:cNvSpPr txBox="1"/>
              <p:nvPr/>
            </p:nvSpPr>
            <p:spPr>
              <a:xfrm>
                <a:off x="1817828" y="1400217"/>
                <a:ext cx="4746224" cy="338554"/>
              </a:xfrm>
              <a:prstGeom prst="rect">
                <a:avLst/>
              </a:prstGeom>
              <a:noFill/>
            </p:spPr>
            <p:txBody>
              <a:bodyPr wrap="none" lIns="144000" tIns="0" rIns="144000" bIns="0" anchor="b" anchorCtr="0">
                <a:noAutofit/>
              </a:bodyPr>
              <a:p>
                <a:r>
                  <a:rPr lang="zh-CN" altLang="en-US" sz="2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底薪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5" name="TextBox 36"/>
              <p:cNvSpPr txBox="1"/>
              <p:nvPr/>
            </p:nvSpPr>
            <p:spPr>
              <a:xfrm>
                <a:off x="1817828" y="1738891"/>
                <a:ext cx="4745948" cy="735297"/>
              </a:xfrm>
              <a:prstGeom prst="rect">
                <a:avLst/>
              </a:prstGeom>
              <a:noFill/>
            </p:spPr>
            <p:txBody>
              <a:bodyPr wrap="square" lIns="144000" tIns="0" rIns="144000" bIns="0" anchor="t" anchorCtr="0">
                <a:no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试用期（</a:t>
                </a:r>
                <a:r>
                  <a:rPr lang="en-US" altLang="zh-CN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1-3</a:t>
                </a:r>
                <a:r>
                  <a:rPr lang="zh-CN" altLang="en-US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个月）：基本保底工资</a:t>
                </a:r>
                <a:r>
                  <a:rPr lang="en-US" altLang="zh-CN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2000+100+240</a:t>
                </a:r>
                <a:r>
                  <a:rPr lang="zh-CN" altLang="en-US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，转正后底薪</a:t>
                </a:r>
                <a:r>
                  <a:rPr lang="en-US" altLang="zh-CN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2000-3500</a:t>
                </a:r>
                <a:r>
                  <a:rPr lang="zh-CN" altLang="en-US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（每季度评级）</a:t>
                </a:r>
                <a:r>
                  <a:rPr lang="en-US" altLang="zh-CN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+100+240</a:t>
                </a:r>
                <a:r>
                  <a:rPr lang="zh-CN" altLang="en-US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。</a:t>
                </a:r>
                <a:endPara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endParaRPr>
              </a:p>
            </p:txBody>
          </p:sp>
        </p:grpSp>
        <p:grpSp>
          <p:nvGrpSpPr>
            <p:cNvPr id="75" name="Group 38"/>
            <p:cNvGrpSpPr/>
            <p:nvPr/>
          </p:nvGrpSpPr>
          <p:grpSpPr>
            <a:xfrm>
              <a:off x="1291762" y="2022468"/>
              <a:ext cx="3559668" cy="507831"/>
              <a:chOff x="1817828" y="1400217"/>
              <a:chExt cx="4746224" cy="677108"/>
            </a:xfrm>
          </p:grpSpPr>
          <p:sp>
            <p:nvSpPr>
              <p:cNvPr id="82" name="TextBox 39"/>
              <p:cNvSpPr txBox="1"/>
              <p:nvPr/>
            </p:nvSpPr>
            <p:spPr>
              <a:xfrm>
                <a:off x="1817828" y="1400217"/>
                <a:ext cx="4746224" cy="338554"/>
              </a:xfrm>
              <a:prstGeom prst="rect">
                <a:avLst/>
              </a:prstGeom>
              <a:noFill/>
            </p:spPr>
            <p:txBody>
              <a:bodyPr wrap="none" lIns="144000" tIns="0" rIns="144000" bIns="0" anchor="b" anchorCtr="0">
                <a:noAutofit/>
              </a:bodyPr>
              <a:p>
                <a:r>
                  <a:rPr lang="zh-CN" altLang="en-US" sz="2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绩效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3" name="TextBox 40"/>
              <p:cNvSpPr txBox="1"/>
              <p:nvPr/>
            </p:nvSpPr>
            <p:spPr>
              <a:xfrm>
                <a:off x="1817828" y="1738771"/>
                <a:ext cx="4746224" cy="338554"/>
              </a:xfrm>
              <a:prstGeom prst="rect">
                <a:avLst/>
              </a:prstGeom>
              <a:noFill/>
            </p:spPr>
            <p:txBody>
              <a:bodyPr wrap="square" lIns="144000" tIns="0" rIns="144000" bIns="0" anchor="t" anchorCtr="0">
                <a:no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绩效标准</a:t>
                </a:r>
                <a:r>
                  <a:rPr lang="en-US" alt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1000-15000</a:t>
                </a:r>
                <a:r>
                  <a:rPr lang="zh-CN" altLang="en-US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，平均绩效</a:t>
                </a:r>
                <a:r>
                  <a:rPr lang="en-US" alt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3000</a:t>
                </a:r>
                <a:r>
                  <a:rPr lang="zh-CN" altLang="en-US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元，业绩优秀上不封顶</a:t>
                </a:r>
                <a:r>
                  <a:rPr lang="zh-CN" altLang="en-US" sz="16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。</a:t>
                </a:r>
                <a:endPara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6" name="Group 41"/>
            <p:cNvGrpSpPr/>
            <p:nvPr/>
          </p:nvGrpSpPr>
          <p:grpSpPr>
            <a:xfrm>
              <a:off x="1291762" y="2887568"/>
              <a:ext cx="3559668" cy="760085"/>
              <a:chOff x="1817828" y="1400217"/>
              <a:chExt cx="4746224" cy="1013447"/>
            </a:xfrm>
          </p:grpSpPr>
          <p:sp>
            <p:nvSpPr>
              <p:cNvPr id="80" name="TextBox 42"/>
              <p:cNvSpPr txBox="1"/>
              <p:nvPr/>
            </p:nvSpPr>
            <p:spPr>
              <a:xfrm>
                <a:off x="1817828" y="1400217"/>
                <a:ext cx="4746224" cy="338554"/>
              </a:xfrm>
              <a:prstGeom prst="rect">
                <a:avLst/>
              </a:prstGeom>
              <a:noFill/>
            </p:spPr>
            <p:txBody>
              <a:bodyPr wrap="none" lIns="144000" tIns="0" rIns="144000" bIns="0" anchor="b" anchorCtr="0">
                <a:noAutofit/>
              </a:bodyPr>
              <a:p>
                <a:pPr algn="l"/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综合薪资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1" name="TextBox 43"/>
              <p:cNvSpPr txBox="1"/>
              <p:nvPr/>
            </p:nvSpPr>
            <p:spPr>
              <a:xfrm>
                <a:off x="1817828" y="1738891"/>
                <a:ext cx="4745948" cy="674773"/>
              </a:xfrm>
              <a:prstGeom prst="rect">
                <a:avLst/>
              </a:prstGeom>
              <a:noFill/>
            </p:spPr>
            <p:txBody>
              <a:bodyPr wrap="square" lIns="144000" tIns="0" rIns="144000" bIns="0" anchor="t" anchorCtr="0">
                <a:no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综合薪资</a:t>
                </a:r>
                <a:r>
                  <a:rPr lang="en-US" alt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=</a:t>
                </a:r>
                <a:r>
                  <a:rPr lang="zh-CN" altLang="en-US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底薪</a:t>
                </a:r>
                <a:r>
                  <a:rPr lang="en-US" alt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+</a:t>
                </a:r>
                <a:r>
                  <a:rPr lang="zh-CN" altLang="en-US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绩效</a:t>
                </a:r>
                <a:r>
                  <a:rPr lang="en-US" alt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+</a:t>
                </a:r>
                <a:r>
                  <a:rPr lang="zh-CN" altLang="en-US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补贴，人均薪资</a:t>
                </a:r>
                <a:r>
                  <a:rPr lang="en-US" alt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4000-20000</a:t>
                </a:r>
                <a:r>
                  <a:rPr lang="zh-CN" altLang="en-US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。</a:t>
                </a:r>
                <a:endPara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7" name="Group 44"/>
            <p:cNvGrpSpPr/>
            <p:nvPr/>
          </p:nvGrpSpPr>
          <p:grpSpPr>
            <a:xfrm>
              <a:off x="1291762" y="3623088"/>
              <a:ext cx="3559801" cy="913688"/>
              <a:chOff x="1817828" y="1236031"/>
              <a:chExt cx="4746401" cy="1218251"/>
            </a:xfrm>
          </p:grpSpPr>
          <p:sp>
            <p:nvSpPr>
              <p:cNvPr id="78" name="TextBox 45"/>
              <p:cNvSpPr txBox="1"/>
              <p:nvPr/>
            </p:nvSpPr>
            <p:spPr>
              <a:xfrm>
                <a:off x="1817828" y="1236031"/>
                <a:ext cx="4746224" cy="338554"/>
              </a:xfrm>
              <a:prstGeom prst="rect">
                <a:avLst/>
              </a:prstGeom>
              <a:noFill/>
            </p:spPr>
            <p:txBody>
              <a:bodyPr wrap="none" lIns="144000" tIns="0" rIns="144000" bIns="0" anchor="b" anchorCtr="0">
                <a:noAutofit/>
              </a:bodyPr>
              <a:p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作息时间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9" name="TextBox 46"/>
              <p:cNvSpPr txBox="1"/>
              <p:nvPr/>
            </p:nvSpPr>
            <p:spPr>
              <a:xfrm>
                <a:off x="1817828" y="1575364"/>
                <a:ext cx="4746401" cy="878918"/>
              </a:xfrm>
              <a:prstGeom prst="rect">
                <a:avLst/>
              </a:prstGeom>
              <a:noFill/>
            </p:spPr>
            <p:txBody>
              <a:bodyPr wrap="square" lIns="144000" tIns="0" rIns="144000" bIns="0" anchor="t" anchorCtr="0">
                <a:noAutofit/>
              </a:bodyPr>
              <a:p>
                <a:pPr>
                  <a:lnSpc>
                    <a:spcPct val="150000"/>
                  </a:lnSpc>
                </a:pPr>
                <a:r>
                  <a:rPr 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每月休息</a:t>
                </a:r>
                <a:r>
                  <a:rPr lang="en-US" alt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6-8</a:t>
                </a:r>
                <a:r>
                  <a:rPr lang="zh-CN" altLang="en-US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天，自由排班；</a:t>
                </a:r>
                <a:endPara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上午</a:t>
                </a:r>
                <a:r>
                  <a:rPr lang="en-US" alt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9:00—12:00 </a:t>
                </a:r>
                <a:r>
                  <a:rPr lang="zh-CN" altLang="en-US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下午</a:t>
                </a:r>
                <a:r>
                  <a:rPr lang="en-US" alt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13:00-19:00</a:t>
                </a:r>
                <a:r>
                  <a:rPr lang="zh-CN" altLang="en-US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（当日任务达成可</a:t>
                </a:r>
                <a:r>
                  <a:rPr lang="en-US" alt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18</a:t>
                </a:r>
                <a:r>
                  <a:rPr lang="zh-CN" altLang="en-US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点下班）。</a:t>
                </a:r>
                <a:endPara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94" name="Freeform: Shape 7"/>
          <p:cNvSpPr>
            <a:spLocks noChangeAspect="1"/>
          </p:cNvSpPr>
          <p:nvPr/>
        </p:nvSpPr>
        <p:spPr bwMode="auto">
          <a:xfrm>
            <a:off x="1079342" y="1900321"/>
            <a:ext cx="290320" cy="320028"/>
          </a:xfrm>
          <a:custGeom>
            <a:avLst/>
            <a:gdLst>
              <a:gd name="T0" fmla="*/ 310 w 863"/>
              <a:gd name="T1" fmla="*/ 41 h 954"/>
              <a:gd name="T2" fmla="*/ 201 w 863"/>
              <a:gd name="T3" fmla="*/ 735 h 954"/>
              <a:gd name="T4" fmla="*/ 519 w 863"/>
              <a:gd name="T5" fmla="*/ 953 h 954"/>
              <a:gd name="T6" fmla="*/ 636 w 863"/>
              <a:gd name="T7" fmla="*/ 886 h 954"/>
              <a:gd name="T8" fmla="*/ 770 w 863"/>
              <a:gd name="T9" fmla="*/ 744 h 954"/>
              <a:gd name="T10" fmla="*/ 786 w 863"/>
              <a:gd name="T11" fmla="*/ 693 h 954"/>
              <a:gd name="T12" fmla="*/ 836 w 863"/>
              <a:gd name="T13" fmla="*/ 593 h 954"/>
              <a:gd name="T14" fmla="*/ 293 w 863"/>
              <a:gd name="T15" fmla="*/ 468 h 954"/>
              <a:gd name="T16" fmla="*/ 268 w 863"/>
              <a:gd name="T17" fmla="*/ 434 h 954"/>
              <a:gd name="T18" fmla="*/ 234 w 863"/>
              <a:gd name="T19" fmla="*/ 459 h 954"/>
              <a:gd name="T20" fmla="*/ 159 w 863"/>
              <a:gd name="T21" fmla="*/ 392 h 954"/>
              <a:gd name="T22" fmla="*/ 184 w 863"/>
              <a:gd name="T23" fmla="*/ 342 h 954"/>
              <a:gd name="T24" fmla="*/ 142 w 863"/>
              <a:gd name="T25" fmla="*/ 301 h 954"/>
              <a:gd name="T26" fmla="*/ 168 w 863"/>
              <a:gd name="T27" fmla="*/ 200 h 954"/>
              <a:gd name="T28" fmla="*/ 234 w 863"/>
              <a:gd name="T29" fmla="*/ 200 h 954"/>
              <a:gd name="T30" fmla="*/ 251 w 863"/>
              <a:gd name="T31" fmla="*/ 150 h 954"/>
              <a:gd name="T32" fmla="*/ 351 w 863"/>
              <a:gd name="T33" fmla="*/ 117 h 954"/>
              <a:gd name="T34" fmla="*/ 376 w 863"/>
              <a:gd name="T35" fmla="*/ 175 h 954"/>
              <a:gd name="T36" fmla="*/ 427 w 863"/>
              <a:gd name="T37" fmla="*/ 167 h 954"/>
              <a:gd name="T38" fmla="*/ 510 w 863"/>
              <a:gd name="T39" fmla="*/ 217 h 954"/>
              <a:gd name="T40" fmla="*/ 477 w 863"/>
              <a:gd name="T41" fmla="*/ 284 h 954"/>
              <a:gd name="T42" fmla="*/ 519 w 863"/>
              <a:gd name="T43" fmla="*/ 326 h 954"/>
              <a:gd name="T44" fmla="*/ 494 w 863"/>
              <a:gd name="T45" fmla="*/ 418 h 954"/>
              <a:gd name="T46" fmla="*/ 427 w 863"/>
              <a:gd name="T47" fmla="*/ 409 h 954"/>
              <a:gd name="T48" fmla="*/ 418 w 863"/>
              <a:gd name="T49" fmla="*/ 459 h 954"/>
              <a:gd name="T50" fmla="*/ 318 w 863"/>
              <a:gd name="T51" fmla="*/ 493 h 954"/>
              <a:gd name="T52" fmla="*/ 594 w 863"/>
              <a:gd name="T53" fmla="*/ 660 h 954"/>
              <a:gd name="T54" fmla="*/ 561 w 863"/>
              <a:gd name="T55" fmla="*/ 652 h 954"/>
              <a:gd name="T56" fmla="*/ 552 w 863"/>
              <a:gd name="T57" fmla="*/ 685 h 954"/>
              <a:gd name="T58" fmla="*/ 485 w 863"/>
              <a:gd name="T59" fmla="*/ 710 h 954"/>
              <a:gd name="T60" fmla="*/ 469 w 863"/>
              <a:gd name="T61" fmla="*/ 677 h 954"/>
              <a:gd name="T62" fmla="*/ 435 w 863"/>
              <a:gd name="T63" fmla="*/ 685 h 954"/>
              <a:gd name="T64" fmla="*/ 385 w 863"/>
              <a:gd name="T65" fmla="*/ 643 h 954"/>
              <a:gd name="T66" fmla="*/ 402 w 863"/>
              <a:gd name="T67" fmla="*/ 610 h 954"/>
              <a:gd name="T68" fmla="*/ 376 w 863"/>
              <a:gd name="T69" fmla="*/ 585 h 954"/>
              <a:gd name="T70" fmla="*/ 393 w 863"/>
              <a:gd name="T71" fmla="*/ 518 h 954"/>
              <a:gd name="T72" fmla="*/ 427 w 863"/>
              <a:gd name="T73" fmla="*/ 518 h 954"/>
              <a:gd name="T74" fmla="*/ 443 w 863"/>
              <a:gd name="T75" fmla="*/ 484 h 954"/>
              <a:gd name="T76" fmla="*/ 502 w 863"/>
              <a:gd name="T77" fmla="*/ 468 h 954"/>
              <a:gd name="T78" fmla="*/ 519 w 863"/>
              <a:gd name="T79" fmla="*/ 501 h 954"/>
              <a:gd name="T80" fmla="*/ 552 w 863"/>
              <a:gd name="T81" fmla="*/ 493 h 954"/>
              <a:gd name="T82" fmla="*/ 611 w 863"/>
              <a:gd name="T83" fmla="*/ 535 h 954"/>
              <a:gd name="T84" fmla="*/ 594 w 863"/>
              <a:gd name="T85" fmla="*/ 568 h 954"/>
              <a:gd name="T86" fmla="*/ 619 w 863"/>
              <a:gd name="T87" fmla="*/ 602 h 954"/>
              <a:gd name="T88" fmla="*/ 594 w 863"/>
              <a:gd name="T89" fmla="*/ 660 h 954"/>
              <a:gd name="T90" fmla="*/ 594 w 863"/>
              <a:gd name="T91" fmla="*/ 660 h 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63" h="954">
                <a:moveTo>
                  <a:pt x="761" y="426"/>
                </a:moveTo>
                <a:cubicBezTo>
                  <a:pt x="820" y="133"/>
                  <a:pt x="577" y="0"/>
                  <a:pt x="310" y="41"/>
                </a:cubicBezTo>
                <a:cubicBezTo>
                  <a:pt x="42" y="83"/>
                  <a:pt x="50" y="242"/>
                  <a:pt x="34" y="317"/>
                </a:cubicBezTo>
                <a:cubicBezTo>
                  <a:pt x="0" y="518"/>
                  <a:pt x="201" y="735"/>
                  <a:pt x="201" y="735"/>
                </a:cubicBezTo>
                <a:cubicBezTo>
                  <a:pt x="193" y="953"/>
                  <a:pt x="193" y="953"/>
                  <a:pt x="193" y="953"/>
                </a:cubicBezTo>
                <a:cubicBezTo>
                  <a:pt x="519" y="953"/>
                  <a:pt x="519" y="953"/>
                  <a:pt x="519" y="953"/>
                </a:cubicBezTo>
                <a:cubicBezTo>
                  <a:pt x="544" y="852"/>
                  <a:pt x="544" y="852"/>
                  <a:pt x="544" y="852"/>
                </a:cubicBezTo>
                <a:cubicBezTo>
                  <a:pt x="544" y="852"/>
                  <a:pt x="552" y="877"/>
                  <a:pt x="636" y="886"/>
                </a:cubicBezTo>
                <a:cubicBezTo>
                  <a:pt x="728" y="894"/>
                  <a:pt x="711" y="785"/>
                  <a:pt x="711" y="785"/>
                </a:cubicBezTo>
                <a:cubicBezTo>
                  <a:pt x="711" y="785"/>
                  <a:pt x="770" y="760"/>
                  <a:pt x="770" y="744"/>
                </a:cubicBezTo>
                <a:cubicBezTo>
                  <a:pt x="770" y="727"/>
                  <a:pt x="736" y="702"/>
                  <a:pt x="736" y="702"/>
                </a:cubicBezTo>
                <a:cubicBezTo>
                  <a:pt x="736" y="702"/>
                  <a:pt x="770" y="710"/>
                  <a:pt x="786" y="693"/>
                </a:cubicBezTo>
                <a:cubicBezTo>
                  <a:pt x="794" y="677"/>
                  <a:pt x="770" y="626"/>
                  <a:pt x="770" y="626"/>
                </a:cubicBezTo>
                <a:cubicBezTo>
                  <a:pt x="770" y="626"/>
                  <a:pt x="811" y="626"/>
                  <a:pt x="836" y="593"/>
                </a:cubicBezTo>
                <a:cubicBezTo>
                  <a:pt x="862" y="568"/>
                  <a:pt x="761" y="484"/>
                  <a:pt x="761" y="426"/>
                </a:cubicBezTo>
                <a:close/>
                <a:moveTo>
                  <a:pt x="293" y="468"/>
                </a:moveTo>
                <a:cubicBezTo>
                  <a:pt x="293" y="468"/>
                  <a:pt x="293" y="451"/>
                  <a:pt x="293" y="443"/>
                </a:cubicBezTo>
                <a:cubicBezTo>
                  <a:pt x="284" y="434"/>
                  <a:pt x="276" y="434"/>
                  <a:pt x="268" y="434"/>
                </a:cubicBezTo>
                <a:cubicBezTo>
                  <a:pt x="260" y="443"/>
                  <a:pt x="243" y="451"/>
                  <a:pt x="243" y="451"/>
                </a:cubicBezTo>
                <a:cubicBezTo>
                  <a:pt x="234" y="459"/>
                  <a:pt x="234" y="459"/>
                  <a:pt x="234" y="459"/>
                </a:cubicBezTo>
                <a:lnTo>
                  <a:pt x="209" y="451"/>
                </a:lnTo>
                <a:cubicBezTo>
                  <a:pt x="159" y="392"/>
                  <a:pt x="159" y="392"/>
                  <a:pt x="159" y="392"/>
                </a:cubicBezTo>
                <a:cubicBezTo>
                  <a:pt x="159" y="359"/>
                  <a:pt x="159" y="359"/>
                  <a:pt x="159" y="359"/>
                </a:cubicBezTo>
                <a:cubicBezTo>
                  <a:pt x="159" y="359"/>
                  <a:pt x="176" y="342"/>
                  <a:pt x="184" y="342"/>
                </a:cubicBezTo>
                <a:cubicBezTo>
                  <a:pt x="184" y="334"/>
                  <a:pt x="184" y="326"/>
                  <a:pt x="184" y="317"/>
                </a:cubicBezTo>
                <a:cubicBezTo>
                  <a:pt x="168" y="309"/>
                  <a:pt x="142" y="301"/>
                  <a:pt x="142" y="301"/>
                </a:cubicBezTo>
                <a:cubicBezTo>
                  <a:pt x="134" y="267"/>
                  <a:pt x="134" y="267"/>
                  <a:pt x="134" y="267"/>
                </a:cubicBezTo>
                <a:cubicBezTo>
                  <a:pt x="168" y="200"/>
                  <a:pt x="168" y="200"/>
                  <a:pt x="168" y="200"/>
                </a:cubicBezTo>
                <a:cubicBezTo>
                  <a:pt x="201" y="192"/>
                  <a:pt x="201" y="192"/>
                  <a:pt x="201" y="192"/>
                </a:cubicBezTo>
                <a:cubicBezTo>
                  <a:pt x="201" y="192"/>
                  <a:pt x="226" y="200"/>
                  <a:pt x="234" y="200"/>
                </a:cubicBezTo>
                <a:cubicBezTo>
                  <a:pt x="243" y="200"/>
                  <a:pt x="243" y="192"/>
                  <a:pt x="251" y="192"/>
                </a:cubicBezTo>
                <a:cubicBezTo>
                  <a:pt x="251" y="175"/>
                  <a:pt x="251" y="150"/>
                  <a:pt x="251" y="150"/>
                </a:cubicBezTo>
                <a:cubicBezTo>
                  <a:pt x="276" y="125"/>
                  <a:pt x="276" y="125"/>
                  <a:pt x="276" y="125"/>
                </a:cubicBezTo>
                <a:cubicBezTo>
                  <a:pt x="351" y="117"/>
                  <a:pt x="351" y="117"/>
                  <a:pt x="351" y="117"/>
                </a:cubicBezTo>
                <a:cubicBezTo>
                  <a:pt x="376" y="142"/>
                  <a:pt x="376" y="142"/>
                  <a:pt x="376" y="142"/>
                </a:cubicBezTo>
                <a:cubicBezTo>
                  <a:pt x="376" y="142"/>
                  <a:pt x="376" y="167"/>
                  <a:pt x="376" y="175"/>
                </a:cubicBezTo>
                <a:cubicBezTo>
                  <a:pt x="385" y="175"/>
                  <a:pt x="393" y="183"/>
                  <a:pt x="402" y="183"/>
                </a:cubicBezTo>
                <a:cubicBezTo>
                  <a:pt x="410" y="175"/>
                  <a:pt x="427" y="167"/>
                  <a:pt x="427" y="167"/>
                </a:cubicBezTo>
                <a:cubicBezTo>
                  <a:pt x="460" y="167"/>
                  <a:pt x="460" y="167"/>
                  <a:pt x="460" y="167"/>
                </a:cubicBezTo>
                <a:cubicBezTo>
                  <a:pt x="510" y="217"/>
                  <a:pt x="510" y="217"/>
                  <a:pt x="510" y="217"/>
                </a:cubicBezTo>
                <a:cubicBezTo>
                  <a:pt x="510" y="250"/>
                  <a:pt x="510" y="250"/>
                  <a:pt x="510" y="250"/>
                </a:cubicBezTo>
                <a:cubicBezTo>
                  <a:pt x="510" y="250"/>
                  <a:pt x="494" y="267"/>
                  <a:pt x="477" y="284"/>
                </a:cubicBezTo>
                <a:cubicBezTo>
                  <a:pt x="485" y="284"/>
                  <a:pt x="485" y="292"/>
                  <a:pt x="485" y="301"/>
                </a:cubicBezTo>
                <a:cubicBezTo>
                  <a:pt x="494" y="309"/>
                  <a:pt x="519" y="326"/>
                  <a:pt x="519" y="326"/>
                </a:cubicBezTo>
                <a:cubicBezTo>
                  <a:pt x="527" y="359"/>
                  <a:pt x="527" y="359"/>
                  <a:pt x="527" y="359"/>
                </a:cubicBezTo>
                <a:cubicBezTo>
                  <a:pt x="494" y="418"/>
                  <a:pt x="494" y="418"/>
                  <a:pt x="494" y="418"/>
                </a:cubicBezTo>
                <a:cubicBezTo>
                  <a:pt x="460" y="426"/>
                  <a:pt x="460" y="426"/>
                  <a:pt x="460" y="426"/>
                </a:cubicBezTo>
                <a:cubicBezTo>
                  <a:pt x="460" y="426"/>
                  <a:pt x="443" y="418"/>
                  <a:pt x="427" y="409"/>
                </a:cubicBezTo>
                <a:cubicBezTo>
                  <a:pt x="427" y="418"/>
                  <a:pt x="418" y="418"/>
                  <a:pt x="410" y="426"/>
                </a:cubicBezTo>
                <a:cubicBezTo>
                  <a:pt x="410" y="434"/>
                  <a:pt x="418" y="459"/>
                  <a:pt x="418" y="459"/>
                </a:cubicBezTo>
                <a:cubicBezTo>
                  <a:pt x="393" y="484"/>
                  <a:pt x="393" y="484"/>
                  <a:pt x="393" y="484"/>
                </a:cubicBezTo>
                <a:cubicBezTo>
                  <a:pt x="318" y="493"/>
                  <a:pt x="318" y="493"/>
                  <a:pt x="318" y="493"/>
                </a:cubicBezTo>
                <a:lnTo>
                  <a:pt x="293" y="468"/>
                </a:lnTo>
                <a:close/>
                <a:moveTo>
                  <a:pt x="594" y="660"/>
                </a:moveTo>
                <a:cubicBezTo>
                  <a:pt x="577" y="669"/>
                  <a:pt x="577" y="669"/>
                  <a:pt x="577" y="669"/>
                </a:cubicBezTo>
                <a:cubicBezTo>
                  <a:pt x="577" y="669"/>
                  <a:pt x="561" y="660"/>
                  <a:pt x="561" y="652"/>
                </a:cubicBezTo>
                <a:cubicBezTo>
                  <a:pt x="552" y="660"/>
                  <a:pt x="552" y="660"/>
                  <a:pt x="544" y="660"/>
                </a:cubicBezTo>
                <a:cubicBezTo>
                  <a:pt x="544" y="669"/>
                  <a:pt x="552" y="685"/>
                  <a:pt x="552" y="685"/>
                </a:cubicBezTo>
                <a:cubicBezTo>
                  <a:pt x="535" y="702"/>
                  <a:pt x="535" y="702"/>
                  <a:pt x="535" y="702"/>
                </a:cubicBezTo>
                <a:cubicBezTo>
                  <a:pt x="485" y="710"/>
                  <a:pt x="485" y="710"/>
                  <a:pt x="485" y="710"/>
                </a:cubicBezTo>
                <a:cubicBezTo>
                  <a:pt x="469" y="693"/>
                  <a:pt x="469" y="693"/>
                  <a:pt x="469" y="693"/>
                </a:cubicBezTo>
                <a:lnTo>
                  <a:pt x="469" y="677"/>
                </a:lnTo>
                <a:cubicBezTo>
                  <a:pt x="460" y="669"/>
                  <a:pt x="460" y="669"/>
                  <a:pt x="452" y="669"/>
                </a:cubicBezTo>
                <a:cubicBezTo>
                  <a:pt x="435" y="685"/>
                  <a:pt x="435" y="685"/>
                  <a:pt x="435" y="685"/>
                </a:cubicBezTo>
                <a:lnTo>
                  <a:pt x="410" y="685"/>
                </a:lnTo>
                <a:cubicBezTo>
                  <a:pt x="385" y="643"/>
                  <a:pt x="385" y="643"/>
                  <a:pt x="385" y="643"/>
                </a:cubicBezTo>
                <a:cubicBezTo>
                  <a:pt x="385" y="626"/>
                  <a:pt x="385" y="626"/>
                  <a:pt x="385" y="626"/>
                </a:cubicBezTo>
                <a:cubicBezTo>
                  <a:pt x="402" y="610"/>
                  <a:pt x="402" y="610"/>
                  <a:pt x="402" y="610"/>
                </a:cubicBezTo>
                <a:cubicBezTo>
                  <a:pt x="402" y="602"/>
                  <a:pt x="402" y="602"/>
                  <a:pt x="402" y="593"/>
                </a:cubicBezTo>
                <a:cubicBezTo>
                  <a:pt x="393" y="593"/>
                  <a:pt x="376" y="585"/>
                  <a:pt x="376" y="585"/>
                </a:cubicBezTo>
                <a:cubicBezTo>
                  <a:pt x="368" y="560"/>
                  <a:pt x="368" y="560"/>
                  <a:pt x="368" y="560"/>
                </a:cubicBezTo>
                <a:cubicBezTo>
                  <a:pt x="393" y="518"/>
                  <a:pt x="393" y="518"/>
                  <a:pt x="393" y="518"/>
                </a:cubicBezTo>
                <a:cubicBezTo>
                  <a:pt x="410" y="510"/>
                  <a:pt x="410" y="510"/>
                  <a:pt x="410" y="510"/>
                </a:cubicBezTo>
                <a:lnTo>
                  <a:pt x="427" y="518"/>
                </a:lnTo>
                <a:cubicBezTo>
                  <a:pt x="435" y="518"/>
                  <a:pt x="443" y="518"/>
                  <a:pt x="443" y="510"/>
                </a:cubicBezTo>
                <a:cubicBezTo>
                  <a:pt x="443" y="501"/>
                  <a:pt x="443" y="484"/>
                  <a:pt x="443" y="484"/>
                </a:cubicBezTo>
                <a:cubicBezTo>
                  <a:pt x="460" y="468"/>
                  <a:pt x="460" y="468"/>
                  <a:pt x="460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19" y="484"/>
                  <a:pt x="519" y="484"/>
                  <a:pt x="519" y="484"/>
                </a:cubicBezTo>
                <a:cubicBezTo>
                  <a:pt x="519" y="484"/>
                  <a:pt x="519" y="493"/>
                  <a:pt x="519" y="501"/>
                </a:cubicBezTo>
                <a:cubicBezTo>
                  <a:pt x="527" y="501"/>
                  <a:pt x="535" y="510"/>
                  <a:pt x="544" y="510"/>
                </a:cubicBezTo>
                <a:cubicBezTo>
                  <a:pt x="552" y="493"/>
                  <a:pt x="552" y="493"/>
                  <a:pt x="552" y="493"/>
                </a:cubicBezTo>
                <a:cubicBezTo>
                  <a:pt x="577" y="493"/>
                  <a:pt x="577" y="493"/>
                  <a:pt x="577" y="493"/>
                </a:cubicBezTo>
                <a:cubicBezTo>
                  <a:pt x="611" y="535"/>
                  <a:pt x="611" y="535"/>
                  <a:pt x="611" y="535"/>
                </a:cubicBezTo>
                <a:cubicBezTo>
                  <a:pt x="611" y="551"/>
                  <a:pt x="611" y="551"/>
                  <a:pt x="611" y="551"/>
                </a:cubicBezTo>
                <a:lnTo>
                  <a:pt x="594" y="568"/>
                </a:lnTo>
                <a:cubicBezTo>
                  <a:pt x="594" y="576"/>
                  <a:pt x="594" y="576"/>
                  <a:pt x="594" y="585"/>
                </a:cubicBezTo>
                <a:cubicBezTo>
                  <a:pt x="602" y="585"/>
                  <a:pt x="619" y="602"/>
                  <a:pt x="619" y="602"/>
                </a:cubicBezTo>
                <a:cubicBezTo>
                  <a:pt x="619" y="618"/>
                  <a:pt x="619" y="618"/>
                  <a:pt x="619" y="618"/>
                </a:cubicBezTo>
                <a:lnTo>
                  <a:pt x="594" y="660"/>
                </a:lnTo>
                <a:close/>
                <a:moveTo>
                  <a:pt x="594" y="660"/>
                </a:moveTo>
                <a:lnTo>
                  <a:pt x="594" y="6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95" name="Freeform: Shape 13"/>
          <p:cNvSpPr>
            <a:spLocks noChangeAspect="1"/>
          </p:cNvSpPr>
          <p:nvPr/>
        </p:nvSpPr>
        <p:spPr bwMode="auto">
          <a:xfrm>
            <a:off x="1107422" y="3034502"/>
            <a:ext cx="211772" cy="332669"/>
          </a:xfrm>
          <a:custGeom>
            <a:avLst/>
            <a:gdLst>
              <a:gd name="T0" fmla="*/ 406 w 657"/>
              <a:gd name="T1" fmla="*/ 947 h 1032"/>
              <a:gd name="T2" fmla="*/ 333 w 657"/>
              <a:gd name="T3" fmla="*/ 1031 h 1032"/>
              <a:gd name="T4" fmla="*/ 250 w 657"/>
              <a:gd name="T5" fmla="*/ 947 h 1032"/>
              <a:gd name="T6" fmla="*/ 448 w 657"/>
              <a:gd name="T7" fmla="*/ 916 h 1032"/>
              <a:gd name="T8" fmla="*/ 198 w 657"/>
              <a:gd name="T9" fmla="*/ 833 h 1032"/>
              <a:gd name="T10" fmla="*/ 656 w 657"/>
              <a:gd name="T11" fmla="*/ 333 h 1032"/>
              <a:gd name="T12" fmla="*/ 562 w 657"/>
              <a:gd name="T13" fmla="*/ 562 h 1032"/>
              <a:gd name="T14" fmla="*/ 531 w 657"/>
              <a:gd name="T15" fmla="*/ 635 h 1032"/>
              <a:gd name="T16" fmla="*/ 500 w 657"/>
              <a:gd name="T17" fmla="*/ 708 h 1032"/>
              <a:gd name="T18" fmla="*/ 500 w 657"/>
              <a:gd name="T19" fmla="*/ 729 h 1032"/>
              <a:gd name="T20" fmla="*/ 166 w 657"/>
              <a:gd name="T21" fmla="*/ 791 h 1032"/>
              <a:gd name="T22" fmla="*/ 156 w 657"/>
              <a:gd name="T23" fmla="*/ 708 h 1032"/>
              <a:gd name="T24" fmla="*/ 135 w 657"/>
              <a:gd name="T25" fmla="*/ 635 h 1032"/>
              <a:gd name="T26" fmla="*/ 93 w 657"/>
              <a:gd name="T27" fmla="*/ 552 h 1032"/>
              <a:gd name="T28" fmla="*/ 0 w 657"/>
              <a:gd name="T29" fmla="*/ 333 h 1032"/>
              <a:gd name="T30" fmla="*/ 333 w 657"/>
              <a:gd name="T31" fmla="*/ 0 h 1032"/>
              <a:gd name="T32" fmla="*/ 656 w 657"/>
              <a:gd name="T33" fmla="*/ 333 h 1032"/>
              <a:gd name="T34" fmla="*/ 510 w 657"/>
              <a:gd name="T35" fmla="*/ 156 h 1032"/>
              <a:gd name="T36" fmla="*/ 156 w 657"/>
              <a:gd name="T37" fmla="*/ 156 h 1032"/>
              <a:gd name="T38" fmla="*/ 146 w 657"/>
              <a:gd name="T39" fmla="*/ 499 h 1032"/>
              <a:gd name="T40" fmla="*/ 166 w 657"/>
              <a:gd name="T41" fmla="*/ 541 h 1032"/>
              <a:gd name="T42" fmla="*/ 229 w 657"/>
              <a:gd name="T43" fmla="*/ 666 h 1032"/>
              <a:gd name="T44" fmla="*/ 427 w 657"/>
              <a:gd name="T45" fmla="*/ 718 h 1032"/>
              <a:gd name="T46" fmla="*/ 458 w 657"/>
              <a:gd name="T47" fmla="*/ 604 h 1032"/>
              <a:gd name="T48" fmla="*/ 510 w 657"/>
              <a:gd name="T49" fmla="*/ 520 h 1032"/>
              <a:gd name="T50" fmla="*/ 583 w 657"/>
              <a:gd name="T51" fmla="*/ 333 h 1032"/>
              <a:gd name="T52" fmla="*/ 354 w 657"/>
              <a:gd name="T53" fmla="*/ 354 h 1032"/>
              <a:gd name="T54" fmla="*/ 302 w 657"/>
              <a:gd name="T55" fmla="*/ 354 h 1032"/>
              <a:gd name="T56" fmla="*/ 239 w 657"/>
              <a:gd name="T57" fmla="*/ 354 h 1032"/>
              <a:gd name="T58" fmla="*/ 250 w 657"/>
              <a:gd name="T59" fmla="*/ 499 h 1032"/>
              <a:gd name="T60" fmla="*/ 302 w 657"/>
              <a:gd name="T61" fmla="*/ 499 h 1032"/>
              <a:gd name="T62" fmla="*/ 364 w 657"/>
              <a:gd name="T63" fmla="*/ 499 h 1032"/>
              <a:gd name="T64" fmla="*/ 416 w 657"/>
              <a:gd name="T65" fmla="*/ 499 h 1032"/>
              <a:gd name="T66" fmla="*/ 427 w 657"/>
              <a:gd name="T67" fmla="*/ 354 h 1032"/>
              <a:gd name="T68" fmla="*/ 385 w 657"/>
              <a:gd name="T69" fmla="*/ 416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57" h="1032">
                <a:moveTo>
                  <a:pt x="250" y="947"/>
                </a:moveTo>
                <a:cubicBezTo>
                  <a:pt x="406" y="947"/>
                  <a:pt x="406" y="947"/>
                  <a:pt x="406" y="947"/>
                </a:cubicBezTo>
                <a:cubicBezTo>
                  <a:pt x="406" y="968"/>
                  <a:pt x="396" y="989"/>
                  <a:pt x="385" y="1010"/>
                </a:cubicBezTo>
                <a:cubicBezTo>
                  <a:pt x="364" y="1020"/>
                  <a:pt x="354" y="1031"/>
                  <a:pt x="333" y="1031"/>
                </a:cubicBezTo>
                <a:cubicBezTo>
                  <a:pt x="312" y="1031"/>
                  <a:pt x="291" y="1020"/>
                  <a:pt x="281" y="1010"/>
                </a:cubicBezTo>
                <a:cubicBezTo>
                  <a:pt x="260" y="989"/>
                  <a:pt x="250" y="968"/>
                  <a:pt x="250" y="947"/>
                </a:cubicBezTo>
                <a:close/>
                <a:moveTo>
                  <a:pt x="208" y="916"/>
                </a:moveTo>
                <a:cubicBezTo>
                  <a:pt x="448" y="916"/>
                  <a:pt x="448" y="916"/>
                  <a:pt x="448" y="916"/>
                </a:cubicBezTo>
                <a:cubicBezTo>
                  <a:pt x="458" y="833"/>
                  <a:pt x="458" y="833"/>
                  <a:pt x="458" y="833"/>
                </a:cubicBezTo>
                <a:cubicBezTo>
                  <a:pt x="198" y="833"/>
                  <a:pt x="198" y="833"/>
                  <a:pt x="198" y="833"/>
                </a:cubicBezTo>
                <a:lnTo>
                  <a:pt x="208" y="916"/>
                </a:lnTo>
                <a:close/>
                <a:moveTo>
                  <a:pt x="656" y="333"/>
                </a:moveTo>
                <a:cubicBezTo>
                  <a:pt x="656" y="416"/>
                  <a:pt x="625" y="489"/>
                  <a:pt x="573" y="552"/>
                </a:cubicBezTo>
                <a:lnTo>
                  <a:pt x="562" y="562"/>
                </a:lnTo>
                <a:cubicBezTo>
                  <a:pt x="562" y="562"/>
                  <a:pt x="562" y="572"/>
                  <a:pt x="552" y="572"/>
                </a:cubicBezTo>
                <a:cubicBezTo>
                  <a:pt x="541" y="593"/>
                  <a:pt x="541" y="614"/>
                  <a:pt x="531" y="635"/>
                </a:cubicBezTo>
                <a:cubicBezTo>
                  <a:pt x="521" y="656"/>
                  <a:pt x="510" y="677"/>
                  <a:pt x="510" y="697"/>
                </a:cubicBezTo>
                <a:cubicBezTo>
                  <a:pt x="500" y="697"/>
                  <a:pt x="500" y="697"/>
                  <a:pt x="500" y="708"/>
                </a:cubicBezTo>
                <a:lnTo>
                  <a:pt x="500" y="718"/>
                </a:lnTo>
                <a:cubicBezTo>
                  <a:pt x="500" y="729"/>
                  <a:pt x="500" y="729"/>
                  <a:pt x="500" y="729"/>
                </a:cubicBezTo>
                <a:cubicBezTo>
                  <a:pt x="500" y="791"/>
                  <a:pt x="500" y="791"/>
                  <a:pt x="500" y="791"/>
                </a:cubicBezTo>
                <a:cubicBezTo>
                  <a:pt x="166" y="791"/>
                  <a:pt x="166" y="791"/>
                  <a:pt x="166" y="791"/>
                </a:cubicBezTo>
                <a:cubicBezTo>
                  <a:pt x="166" y="729"/>
                  <a:pt x="166" y="729"/>
                  <a:pt x="166" y="729"/>
                </a:cubicBezTo>
                <a:cubicBezTo>
                  <a:pt x="166" y="718"/>
                  <a:pt x="156" y="718"/>
                  <a:pt x="156" y="708"/>
                </a:cubicBezTo>
                <a:lnTo>
                  <a:pt x="156" y="697"/>
                </a:lnTo>
                <a:cubicBezTo>
                  <a:pt x="146" y="677"/>
                  <a:pt x="146" y="656"/>
                  <a:pt x="135" y="635"/>
                </a:cubicBezTo>
                <a:cubicBezTo>
                  <a:pt x="125" y="614"/>
                  <a:pt x="114" y="593"/>
                  <a:pt x="104" y="572"/>
                </a:cubicBezTo>
                <a:cubicBezTo>
                  <a:pt x="93" y="562"/>
                  <a:pt x="93" y="562"/>
                  <a:pt x="93" y="552"/>
                </a:cubicBezTo>
                <a:lnTo>
                  <a:pt x="83" y="552"/>
                </a:lnTo>
                <a:cubicBezTo>
                  <a:pt x="31" y="489"/>
                  <a:pt x="0" y="416"/>
                  <a:pt x="0" y="333"/>
                </a:cubicBezTo>
                <a:cubicBezTo>
                  <a:pt x="0" y="239"/>
                  <a:pt x="31" y="166"/>
                  <a:pt x="104" y="104"/>
                </a:cubicBezTo>
                <a:cubicBezTo>
                  <a:pt x="166" y="31"/>
                  <a:pt x="239" y="0"/>
                  <a:pt x="333" y="0"/>
                </a:cubicBezTo>
                <a:cubicBezTo>
                  <a:pt x="416" y="0"/>
                  <a:pt x="500" y="31"/>
                  <a:pt x="562" y="104"/>
                </a:cubicBezTo>
                <a:cubicBezTo>
                  <a:pt x="625" y="166"/>
                  <a:pt x="656" y="239"/>
                  <a:pt x="656" y="333"/>
                </a:cubicBezTo>
                <a:close/>
                <a:moveTo>
                  <a:pt x="583" y="333"/>
                </a:moveTo>
                <a:cubicBezTo>
                  <a:pt x="583" y="260"/>
                  <a:pt x="562" y="198"/>
                  <a:pt x="510" y="156"/>
                </a:cubicBezTo>
                <a:cubicBezTo>
                  <a:pt x="458" y="104"/>
                  <a:pt x="396" y="83"/>
                  <a:pt x="333" y="83"/>
                </a:cubicBezTo>
                <a:cubicBezTo>
                  <a:pt x="260" y="83"/>
                  <a:pt x="198" y="104"/>
                  <a:pt x="156" y="156"/>
                </a:cubicBezTo>
                <a:cubicBezTo>
                  <a:pt x="104" y="198"/>
                  <a:pt x="73" y="260"/>
                  <a:pt x="73" y="333"/>
                </a:cubicBezTo>
                <a:cubicBezTo>
                  <a:pt x="73" y="396"/>
                  <a:pt x="93" y="448"/>
                  <a:pt x="146" y="499"/>
                </a:cubicBezTo>
                <a:cubicBezTo>
                  <a:pt x="146" y="499"/>
                  <a:pt x="146" y="510"/>
                  <a:pt x="156" y="510"/>
                </a:cubicBezTo>
                <a:cubicBezTo>
                  <a:pt x="156" y="520"/>
                  <a:pt x="166" y="531"/>
                  <a:pt x="166" y="541"/>
                </a:cubicBezTo>
                <a:cubicBezTo>
                  <a:pt x="177" y="562"/>
                  <a:pt x="187" y="583"/>
                  <a:pt x="198" y="604"/>
                </a:cubicBezTo>
                <a:cubicBezTo>
                  <a:pt x="208" y="624"/>
                  <a:pt x="218" y="645"/>
                  <a:pt x="229" y="666"/>
                </a:cubicBezTo>
                <a:cubicBezTo>
                  <a:pt x="229" y="697"/>
                  <a:pt x="239" y="708"/>
                  <a:pt x="239" y="718"/>
                </a:cubicBezTo>
                <a:cubicBezTo>
                  <a:pt x="427" y="718"/>
                  <a:pt x="427" y="718"/>
                  <a:pt x="427" y="718"/>
                </a:cubicBezTo>
                <a:cubicBezTo>
                  <a:pt x="427" y="708"/>
                  <a:pt x="427" y="697"/>
                  <a:pt x="437" y="666"/>
                </a:cubicBezTo>
                <a:cubicBezTo>
                  <a:pt x="437" y="645"/>
                  <a:pt x="448" y="624"/>
                  <a:pt x="458" y="604"/>
                </a:cubicBezTo>
                <a:cubicBezTo>
                  <a:pt x="468" y="583"/>
                  <a:pt x="479" y="562"/>
                  <a:pt x="489" y="541"/>
                </a:cubicBezTo>
                <a:cubicBezTo>
                  <a:pt x="489" y="531"/>
                  <a:pt x="500" y="520"/>
                  <a:pt x="510" y="520"/>
                </a:cubicBezTo>
                <a:cubicBezTo>
                  <a:pt x="510" y="510"/>
                  <a:pt x="510" y="499"/>
                  <a:pt x="521" y="499"/>
                </a:cubicBezTo>
                <a:cubicBezTo>
                  <a:pt x="562" y="448"/>
                  <a:pt x="583" y="396"/>
                  <a:pt x="583" y="333"/>
                </a:cubicBezTo>
                <a:close/>
                <a:moveTo>
                  <a:pt x="385" y="416"/>
                </a:moveTo>
                <a:cubicBezTo>
                  <a:pt x="354" y="354"/>
                  <a:pt x="354" y="354"/>
                  <a:pt x="354" y="354"/>
                </a:cubicBezTo>
                <a:cubicBezTo>
                  <a:pt x="333" y="302"/>
                  <a:pt x="333" y="302"/>
                  <a:pt x="333" y="302"/>
                </a:cubicBezTo>
                <a:cubicBezTo>
                  <a:pt x="302" y="354"/>
                  <a:pt x="302" y="354"/>
                  <a:pt x="302" y="354"/>
                </a:cubicBezTo>
                <a:cubicBezTo>
                  <a:pt x="271" y="416"/>
                  <a:pt x="271" y="416"/>
                  <a:pt x="271" y="416"/>
                </a:cubicBezTo>
                <a:cubicBezTo>
                  <a:pt x="239" y="354"/>
                  <a:pt x="239" y="354"/>
                  <a:pt x="239" y="354"/>
                </a:cubicBezTo>
                <a:cubicBezTo>
                  <a:pt x="187" y="385"/>
                  <a:pt x="187" y="385"/>
                  <a:pt x="187" y="385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71" y="552"/>
                  <a:pt x="271" y="552"/>
                  <a:pt x="271" y="552"/>
                </a:cubicBezTo>
                <a:cubicBezTo>
                  <a:pt x="302" y="499"/>
                  <a:pt x="302" y="499"/>
                  <a:pt x="302" y="499"/>
                </a:cubicBezTo>
                <a:cubicBezTo>
                  <a:pt x="333" y="437"/>
                  <a:pt x="333" y="437"/>
                  <a:pt x="333" y="437"/>
                </a:cubicBezTo>
                <a:cubicBezTo>
                  <a:pt x="364" y="499"/>
                  <a:pt x="364" y="499"/>
                  <a:pt x="364" y="499"/>
                </a:cubicBezTo>
                <a:cubicBezTo>
                  <a:pt x="385" y="552"/>
                  <a:pt x="385" y="552"/>
                  <a:pt x="385" y="552"/>
                </a:cubicBezTo>
                <a:cubicBezTo>
                  <a:pt x="416" y="499"/>
                  <a:pt x="416" y="499"/>
                  <a:pt x="416" y="499"/>
                </a:cubicBezTo>
                <a:cubicBezTo>
                  <a:pt x="479" y="385"/>
                  <a:pt x="479" y="385"/>
                  <a:pt x="479" y="385"/>
                </a:cubicBezTo>
                <a:cubicBezTo>
                  <a:pt x="427" y="354"/>
                  <a:pt x="427" y="354"/>
                  <a:pt x="427" y="354"/>
                </a:cubicBezTo>
                <a:lnTo>
                  <a:pt x="385" y="416"/>
                </a:lnTo>
                <a:close/>
                <a:moveTo>
                  <a:pt x="385" y="416"/>
                </a:moveTo>
                <a:lnTo>
                  <a:pt x="385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96" name="Freeform: Shape 17"/>
          <p:cNvSpPr/>
          <p:nvPr/>
        </p:nvSpPr>
        <p:spPr bwMode="auto">
          <a:xfrm>
            <a:off x="1076876" y="4184240"/>
            <a:ext cx="272188" cy="272188"/>
          </a:xfrm>
          <a:custGeom>
            <a:avLst/>
            <a:gdLst>
              <a:gd name="T0" fmla="*/ 32 w 64"/>
              <a:gd name="T1" fmla="*/ 0 h 64"/>
              <a:gd name="T2" fmla="*/ 0 w 64"/>
              <a:gd name="T3" fmla="*/ 32 h 64"/>
              <a:gd name="T4" fmla="*/ 32 w 64"/>
              <a:gd name="T5" fmla="*/ 64 h 64"/>
              <a:gd name="T6" fmla="*/ 64 w 64"/>
              <a:gd name="T7" fmla="*/ 32 h 64"/>
              <a:gd name="T8" fmla="*/ 32 w 64"/>
              <a:gd name="T9" fmla="*/ 0 h 64"/>
              <a:gd name="T10" fmla="*/ 28 w 64"/>
              <a:gd name="T11" fmla="*/ 8 h 64"/>
              <a:gd name="T12" fmla="*/ 36 w 64"/>
              <a:gd name="T13" fmla="*/ 8 h 64"/>
              <a:gd name="T14" fmla="*/ 36 w 64"/>
              <a:gd name="T15" fmla="*/ 28 h 64"/>
              <a:gd name="T16" fmla="*/ 28 w 64"/>
              <a:gd name="T17" fmla="*/ 28 h 64"/>
              <a:gd name="T18" fmla="*/ 28 w 64"/>
              <a:gd name="T19" fmla="*/ 8 h 64"/>
              <a:gd name="T20" fmla="*/ 32 w 64"/>
              <a:gd name="T21" fmla="*/ 53 h 64"/>
              <a:gd name="T22" fmla="*/ 11 w 64"/>
              <a:gd name="T23" fmla="*/ 32 h 64"/>
              <a:gd name="T24" fmla="*/ 24 w 64"/>
              <a:gd name="T25" fmla="*/ 13 h 64"/>
              <a:gd name="T26" fmla="*/ 24 w 64"/>
              <a:gd name="T27" fmla="*/ 12 h 64"/>
              <a:gd name="T28" fmla="*/ 24 w 64"/>
              <a:gd name="T29" fmla="*/ 20 h 64"/>
              <a:gd name="T30" fmla="*/ 17 w 64"/>
              <a:gd name="T31" fmla="*/ 32 h 64"/>
              <a:gd name="T32" fmla="*/ 32 w 64"/>
              <a:gd name="T33" fmla="*/ 47 h 64"/>
              <a:gd name="T34" fmla="*/ 47 w 64"/>
              <a:gd name="T35" fmla="*/ 32 h 64"/>
              <a:gd name="T36" fmla="*/ 40 w 64"/>
              <a:gd name="T37" fmla="*/ 20 h 64"/>
              <a:gd name="T38" fmla="*/ 40 w 64"/>
              <a:gd name="T39" fmla="*/ 12 h 64"/>
              <a:gd name="T40" fmla="*/ 40 w 64"/>
              <a:gd name="T41" fmla="*/ 13 h 64"/>
              <a:gd name="T42" fmla="*/ 53 w 64"/>
              <a:gd name="T43" fmla="*/ 32 h 64"/>
              <a:gd name="T44" fmla="*/ 32 w 64"/>
              <a:gd name="T45" fmla="*/ 5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4" h="64">
                <a:moveTo>
                  <a:pt x="32" y="0"/>
                </a:moveTo>
                <a:cubicBezTo>
                  <a:pt x="14" y="0"/>
                  <a:pt x="0" y="14"/>
                  <a:pt x="0" y="32"/>
                </a:cubicBezTo>
                <a:cubicBezTo>
                  <a:pt x="0" y="50"/>
                  <a:pt x="14" y="64"/>
                  <a:pt x="32" y="64"/>
                </a:cubicBezTo>
                <a:cubicBezTo>
                  <a:pt x="50" y="64"/>
                  <a:pt x="64" y="50"/>
                  <a:pt x="64" y="32"/>
                </a:cubicBezTo>
                <a:cubicBezTo>
                  <a:pt x="64" y="14"/>
                  <a:pt x="50" y="0"/>
                  <a:pt x="32" y="0"/>
                </a:cubicBezTo>
                <a:close/>
                <a:moveTo>
                  <a:pt x="28" y="8"/>
                </a:moveTo>
                <a:cubicBezTo>
                  <a:pt x="36" y="8"/>
                  <a:pt x="36" y="8"/>
                  <a:pt x="36" y="8"/>
                </a:cubicBezTo>
                <a:cubicBezTo>
                  <a:pt x="36" y="28"/>
                  <a:pt x="36" y="28"/>
                  <a:pt x="36" y="28"/>
                </a:cubicBezTo>
                <a:cubicBezTo>
                  <a:pt x="28" y="28"/>
                  <a:pt x="28" y="28"/>
                  <a:pt x="28" y="28"/>
                </a:cubicBezTo>
                <a:lnTo>
                  <a:pt x="28" y="8"/>
                </a:lnTo>
                <a:close/>
                <a:moveTo>
                  <a:pt x="32" y="53"/>
                </a:moveTo>
                <a:cubicBezTo>
                  <a:pt x="20" y="53"/>
                  <a:pt x="11" y="44"/>
                  <a:pt x="11" y="32"/>
                </a:cubicBezTo>
                <a:cubicBezTo>
                  <a:pt x="11" y="24"/>
                  <a:pt x="16" y="16"/>
                  <a:pt x="24" y="13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20"/>
                  <a:pt x="24" y="20"/>
                  <a:pt x="24" y="20"/>
                </a:cubicBezTo>
                <a:cubicBezTo>
                  <a:pt x="20" y="22"/>
                  <a:pt x="17" y="27"/>
                  <a:pt x="17" y="32"/>
                </a:cubicBezTo>
                <a:cubicBezTo>
                  <a:pt x="17" y="40"/>
                  <a:pt x="24" y="47"/>
                  <a:pt x="32" y="47"/>
                </a:cubicBezTo>
                <a:cubicBezTo>
                  <a:pt x="40" y="47"/>
                  <a:pt x="47" y="40"/>
                  <a:pt x="47" y="32"/>
                </a:cubicBezTo>
                <a:cubicBezTo>
                  <a:pt x="47" y="27"/>
                  <a:pt x="44" y="22"/>
                  <a:pt x="40" y="20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3"/>
                  <a:pt x="40" y="13"/>
                  <a:pt x="40" y="13"/>
                </a:cubicBezTo>
                <a:cubicBezTo>
                  <a:pt x="48" y="16"/>
                  <a:pt x="53" y="24"/>
                  <a:pt x="53" y="32"/>
                </a:cubicBezTo>
                <a:cubicBezTo>
                  <a:pt x="53" y="44"/>
                  <a:pt x="44" y="53"/>
                  <a:pt x="32" y="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97" name="Freeform: Shape 144"/>
          <p:cNvSpPr>
            <a:spLocks noChangeAspect="1"/>
          </p:cNvSpPr>
          <p:nvPr/>
        </p:nvSpPr>
        <p:spPr bwMode="auto">
          <a:xfrm>
            <a:off x="1097028" y="5311007"/>
            <a:ext cx="231883" cy="277529"/>
          </a:xfrm>
          <a:custGeom>
            <a:avLst/>
            <a:gdLst>
              <a:gd name="connsiteX0" fmla="*/ 206367 w 449768"/>
              <a:gd name="connsiteY0" fmla="*/ 423375 h 538305"/>
              <a:gd name="connsiteX1" fmla="*/ 208536 w 449768"/>
              <a:gd name="connsiteY1" fmla="*/ 434347 h 538305"/>
              <a:gd name="connsiteX2" fmla="*/ 136133 w 449768"/>
              <a:gd name="connsiteY2" fmla="*/ 527584 h 538305"/>
              <a:gd name="connsiteX3" fmla="*/ 120760 w 449768"/>
              <a:gd name="connsiteY3" fmla="*/ 517169 h 538305"/>
              <a:gd name="connsiteX4" fmla="*/ 192667 w 449768"/>
              <a:gd name="connsiteY4" fmla="*/ 423933 h 538305"/>
              <a:gd name="connsiteX5" fmla="*/ 206367 w 449768"/>
              <a:gd name="connsiteY5" fmla="*/ 423375 h 538305"/>
              <a:gd name="connsiteX6" fmla="*/ 158371 w 449768"/>
              <a:gd name="connsiteY6" fmla="*/ 386315 h 538305"/>
              <a:gd name="connsiteX7" fmla="*/ 160292 w 449768"/>
              <a:gd name="connsiteY7" fmla="*/ 397002 h 538305"/>
              <a:gd name="connsiteX8" fmla="*/ 51725 w 449768"/>
              <a:gd name="connsiteY8" fmla="*/ 536376 h 538305"/>
              <a:gd name="connsiteX9" fmla="*/ 41315 w 449768"/>
              <a:gd name="connsiteY9" fmla="*/ 525997 h 538305"/>
              <a:gd name="connsiteX10" fmla="*/ 144924 w 449768"/>
              <a:gd name="connsiteY10" fmla="*/ 387118 h 538305"/>
              <a:gd name="connsiteX11" fmla="*/ 158371 w 449768"/>
              <a:gd name="connsiteY11" fmla="*/ 386315 h 538305"/>
              <a:gd name="connsiteX12" fmla="*/ 112005 w 449768"/>
              <a:gd name="connsiteY12" fmla="*/ 349971 h 538305"/>
              <a:gd name="connsiteX13" fmla="*/ 113740 w 449768"/>
              <a:gd name="connsiteY13" fmla="*/ 362927 h 538305"/>
              <a:gd name="connsiteX14" fmla="*/ 41338 w 449768"/>
              <a:gd name="connsiteY14" fmla="*/ 455221 h 538305"/>
              <a:gd name="connsiteX15" fmla="*/ 25965 w 449768"/>
              <a:gd name="connsiteY15" fmla="*/ 444857 h 538305"/>
              <a:gd name="connsiteX16" fmla="*/ 98367 w 449768"/>
              <a:gd name="connsiteY16" fmla="*/ 352562 h 538305"/>
              <a:gd name="connsiteX17" fmla="*/ 112005 w 449768"/>
              <a:gd name="connsiteY17" fmla="*/ 349971 h 538305"/>
              <a:gd name="connsiteX18" fmla="*/ 287508 w 449768"/>
              <a:gd name="connsiteY18" fmla="*/ 153269 h 538305"/>
              <a:gd name="connsiteX19" fmla="*/ 261020 w 449768"/>
              <a:gd name="connsiteY19" fmla="*/ 165441 h 538305"/>
              <a:gd name="connsiteX20" fmla="*/ 255548 w 449768"/>
              <a:gd name="connsiteY20" fmla="*/ 175874 h 538305"/>
              <a:gd name="connsiteX21" fmla="*/ 276441 w 449768"/>
              <a:gd name="connsiteY21" fmla="*/ 232511 h 538305"/>
              <a:gd name="connsiteX22" fmla="*/ 328174 w 449768"/>
              <a:gd name="connsiteY22" fmla="*/ 227543 h 538305"/>
              <a:gd name="connsiteX23" fmla="*/ 333645 w 449768"/>
              <a:gd name="connsiteY23" fmla="*/ 217110 h 538305"/>
              <a:gd name="connsiteX24" fmla="*/ 317727 w 449768"/>
              <a:gd name="connsiteY24" fmla="*/ 160472 h 538305"/>
              <a:gd name="connsiteX25" fmla="*/ 287508 w 449768"/>
              <a:gd name="connsiteY25" fmla="*/ 153269 h 538305"/>
              <a:gd name="connsiteX26" fmla="*/ 437111 w 449768"/>
              <a:gd name="connsiteY26" fmla="*/ 0 h 538305"/>
              <a:gd name="connsiteX27" fmla="*/ 442086 w 449768"/>
              <a:gd name="connsiteY27" fmla="*/ 0 h 538305"/>
              <a:gd name="connsiteX28" fmla="*/ 447557 w 449768"/>
              <a:gd name="connsiteY28" fmla="*/ 4968 h 538305"/>
              <a:gd name="connsiteX29" fmla="*/ 447557 w 449768"/>
              <a:gd name="connsiteY29" fmla="*/ 9937 h 538305"/>
              <a:gd name="connsiteX30" fmla="*/ 447557 w 449768"/>
              <a:gd name="connsiteY30" fmla="*/ 20370 h 538305"/>
              <a:gd name="connsiteX31" fmla="*/ 447557 w 449768"/>
              <a:gd name="connsiteY31" fmla="*/ 46204 h 538305"/>
              <a:gd name="connsiteX32" fmla="*/ 442086 w 449768"/>
              <a:gd name="connsiteY32" fmla="*/ 103338 h 538305"/>
              <a:gd name="connsiteX33" fmla="*/ 442086 w 449768"/>
              <a:gd name="connsiteY33" fmla="*/ 113771 h 538305"/>
              <a:gd name="connsiteX34" fmla="*/ 437111 w 449768"/>
              <a:gd name="connsiteY34" fmla="*/ 134141 h 538305"/>
              <a:gd name="connsiteX35" fmla="*/ 421194 w 449768"/>
              <a:gd name="connsiteY35" fmla="*/ 175874 h 538305"/>
              <a:gd name="connsiteX36" fmla="*/ 354040 w 449768"/>
              <a:gd name="connsiteY36" fmla="*/ 289645 h 538305"/>
              <a:gd name="connsiteX37" fmla="*/ 344091 w 449768"/>
              <a:gd name="connsiteY37" fmla="*/ 325913 h 538305"/>
              <a:gd name="connsiteX38" fmla="*/ 276441 w 449768"/>
              <a:gd name="connsiteY38" fmla="*/ 506754 h 538305"/>
              <a:gd name="connsiteX39" fmla="*/ 261020 w 449768"/>
              <a:gd name="connsiteY39" fmla="*/ 496321 h 538305"/>
              <a:gd name="connsiteX40" fmla="*/ 17278 w 449768"/>
              <a:gd name="connsiteY40" fmla="*/ 310511 h 538305"/>
              <a:gd name="connsiteX41" fmla="*/ 1858 w 449768"/>
              <a:gd name="connsiteY41" fmla="*/ 289645 h 538305"/>
              <a:gd name="connsiteX42" fmla="*/ 162528 w 449768"/>
              <a:gd name="connsiteY42" fmla="*/ 186307 h 538305"/>
              <a:gd name="connsiteX43" fmla="*/ 193369 w 449768"/>
              <a:gd name="connsiteY43" fmla="*/ 165441 h 538305"/>
              <a:gd name="connsiteX44" fmla="*/ 312753 w 449768"/>
              <a:gd name="connsiteY44" fmla="*/ 51669 h 538305"/>
              <a:gd name="connsiteX45" fmla="*/ 400799 w 449768"/>
              <a:gd name="connsiteY45" fmla="*/ 9937 h 538305"/>
              <a:gd name="connsiteX46" fmla="*/ 426665 w 449768"/>
              <a:gd name="connsiteY46" fmla="*/ 4968 h 538305"/>
              <a:gd name="connsiteX47" fmla="*/ 437111 w 449768"/>
              <a:gd name="connsiteY47" fmla="*/ 0 h 53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49768" h="538305">
                <a:moveTo>
                  <a:pt x="206367" y="423375"/>
                </a:moveTo>
                <a:cubicBezTo>
                  <a:pt x="209652" y="425297"/>
                  <a:pt x="211016" y="429140"/>
                  <a:pt x="208536" y="434347"/>
                </a:cubicBezTo>
                <a:cubicBezTo>
                  <a:pt x="198122" y="460136"/>
                  <a:pt x="172335" y="506754"/>
                  <a:pt x="136133" y="527584"/>
                </a:cubicBezTo>
                <a:cubicBezTo>
                  <a:pt x="125719" y="532543"/>
                  <a:pt x="115305" y="527584"/>
                  <a:pt x="120760" y="517169"/>
                </a:cubicBezTo>
                <a:cubicBezTo>
                  <a:pt x="130678" y="491380"/>
                  <a:pt x="151507" y="450217"/>
                  <a:pt x="192667" y="423933"/>
                </a:cubicBezTo>
                <a:cubicBezTo>
                  <a:pt x="197874" y="421453"/>
                  <a:pt x="203081" y="421453"/>
                  <a:pt x="206367" y="423375"/>
                </a:cubicBezTo>
                <a:close/>
                <a:moveTo>
                  <a:pt x="158371" y="386315"/>
                </a:moveTo>
                <a:cubicBezTo>
                  <a:pt x="161532" y="388230"/>
                  <a:pt x="162771" y="392060"/>
                  <a:pt x="160292" y="397002"/>
                </a:cubicBezTo>
                <a:cubicBezTo>
                  <a:pt x="144924" y="433081"/>
                  <a:pt x="113693" y="500297"/>
                  <a:pt x="51725" y="536376"/>
                </a:cubicBezTo>
                <a:cubicBezTo>
                  <a:pt x="41315" y="541318"/>
                  <a:pt x="36357" y="536376"/>
                  <a:pt x="41315" y="525997"/>
                </a:cubicBezTo>
                <a:cubicBezTo>
                  <a:pt x="51725" y="489918"/>
                  <a:pt x="82957" y="422702"/>
                  <a:pt x="144924" y="387118"/>
                </a:cubicBezTo>
                <a:cubicBezTo>
                  <a:pt x="150130" y="384399"/>
                  <a:pt x="155211" y="384399"/>
                  <a:pt x="158371" y="386315"/>
                </a:cubicBezTo>
                <a:close/>
                <a:moveTo>
                  <a:pt x="112005" y="349971"/>
                </a:moveTo>
                <a:cubicBezTo>
                  <a:pt x="115228" y="352562"/>
                  <a:pt x="116468" y="357744"/>
                  <a:pt x="113740" y="362927"/>
                </a:cubicBezTo>
                <a:cubicBezTo>
                  <a:pt x="103326" y="388591"/>
                  <a:pt x="77539" y="429556"/>
                  <a:pt x="41338" y="455221"/>
                </a:cubicBezTo>
                <a:cubicBezTo>
                  <a:pt x="25965" y="460157"/>
                  <a:pt x="21006" y="455221"/>
                  <a:pt x="25965" y="444857"/>
                </a:cubicBezTo>
                <a:cubicBezTo>
                  <a:pt x="36379" y="419192"/>
                  <a:pt x="57207" y="378227"/>
                  <a:pt x="98367" y="352562"/>
                </a:cubicBezTo>
                <a:cubicBezTo>
                  <a:pt x="103574" y="347380"/>
                  <a:pt x="108781" y="347380"/>
                  <a:pt x="112005" y="349971"/>
                </a:cubicBezTo>
                <a:close/>
                <a:moveTo>
                  <a:pt x="287508" y="153269"/>
                </a:moveTo>
                <a:cubicBezTo>
                  <a:pt x="277809" y="153890"/>
                  <a:pt x="268730" y="157740"/>
                  <a:pt x="261020" y="165441"/>
                </a:cubicBezTo>
                <a:cubicBezTo>
                  <a:pt x="261020" y="170409"/>
                  <a:pt x="261020" y="170409"/>
                  <a:pt x="255548" y="175874"/>
                </a:cubicBezTo>
                <a:cubicBezTo>
                  <a:pt x="245600" y="196243"/>
                  <a:pt x="250574" y="222575"/>
                  <a:pt x="276441" y="232511"/>
                </a:cubicBezTo>
                <a:cubicBezTo>
                  <a:pt x="291861" y="242944"/>
                  <a:pt x="317727" y="242944"/>
                  <a:pt x="328174" y="227543"/>
                </a:cubicBezTo>
                <a:cubicBezTo>
                  <a:pt x="333645" y="222575"/>
                  <a:pt x="333645" y="222575"/>
                  <a:pt x="333645" y="217110"/>
                </a:cubicBezTo>
                <a:cubicBezTo>
                  <a:pt x="349066" y="196243"/>
                  <a:pt x="338620" y="170409"/>
                  <a:pt x="317727" y="160472"/>
                </a:cubicBezTo>
                <a:cubicBezTo>
                  <a:pt x="307530" y="155256"/>
                  <a:pt x="297208" y="152648"/>
                  <a:pt x="287508" y="153269"/>
                </a:cubicBezTo>
                <a:close/>
                <a:moveTo>
                  <a:pt x="437111" y="0"/>
                </a:moveTo>
                <a:lnTo>
                  <a:pt x="442086" y="0"/>
                </a:lnTo>
                <a:cubicBezTo>
                  <a:pt x="447557" y="0"/>
                  <a:pt x="452532" y="0"/>
                  <a:pt x="447557" y="4968"/>
                </a:cubicBezTo>
                <a:lnTo>
                  <a:pt x="447557" y="9937"/>
                </a:lnTo>
                <a:cubicBezTo>
                  <a:pt x="452532" y="15402"/>
                  <a:pt x="447557" y="15402"/>
                  <a:pt x="447557" y="20370"/>
                </a:cubicBezTo>
                <a:cubicBezTo>
                  <a:pt x="447557" y="25835"/>
                  <a:pt x="447557" y="36268"/>
                  <a:pt x="447557" y="46204"/>
                </a:cubicBezTo>
                <a:cubicBezTo>
                  <a:pt x="447557" y="62102"/>
                  <a:pt x="447557" y="82472"/>
                  <a:pt x="442086" y="103338"/>
                </a:cubicBezTo>
                <a:cubicBezTo>
                  <a:pt x="442086" y="108306"/>
                  <a:pt x="442086" y="108306"/>
                  <a:pt x="442086" y="113771"/>
                </a:cubicBezTo>
                <a:cubicBezTo>
                  <a:pt x="437111" y="124205"/>
                  <a:pt x="437111" y="129173"/>
                  <a:pt x="437111" y="134141"/>
                </a:cubicBezTo>
                <a:cubicBezTo>
                  <a:pt x="431640" y="150039"/>
                  <a:pt x="426665" y="165441"/>
                  <a:pt x="421194" y="175874"/>
                </a:cubicBezTo>
                <a:cubicBezTo>
                  <a:pt x="406271" y="212141"/>
                  <a:pt x="385378" y="248409"/>
                  <a:pt x="354040" y="289645"/>
                </a:cubicBezTo>
                <a:cubicBezTo>
                  <a:pt x="349066" y="294613"/>
                  <a:pt x="344091" y="315479"/>
                  <a:pt x="344091" y="325913"/>
                </a:cubicBezTo>
                <a:cubicBezTo>
                  <a:pt x="354040" y="367148"/>
                  <a:pt x="359512" y="460053"/>
                  <a:pt x="276441" y="506754"/>
                </a:cubicBezTo>
                <a:cubicBezTo>
                  <a:pt x="265994" y="517187"/>
                  <a:pt x="255548" y="512219"/>
                  <a:pt x="261020" y="496321"/>
                </a:cubicBezTo>
                <a:cubicBezTo>
                  <a:pt x="261020" y="439684"/>
                  <a:pt x="240128" y="305046"/>
                  <a:pt x="17278" y="310511"/>
                </a:cubicBezTo>
                <a:cubicBezTo>
                  <a:pt x="1858" y="310511"/>
                  <a:pt x="-3117" y="300078"/>
                  <a:pt x="1858" y="289645"/>
                </a:cubicBezTo>
                <a:cubicBezTo>
                  <a:pt x="17278" y="253377"/>
                  <a:pt x="59062" y="180842"/>
                  <a:pt x="162528" y="186307"/>
                </a:cubicBezTo>
                <a:cubicBezTo>
                  <a:pt x="172975" y="186307"/>
                  <a:pt x="188395" y="175874"/>
                  <a:pt x="193369" y="165441"/>
                </a:cubicBezTo>
                <a:cubicBezTo>
                  <a:pt x="214261" y="139606"/>
                  <a:pt x="250574" y="87937"/>
                  <a:pt x="312753" y="51669"/>
                </a:cubicBezTo>
                <a:cubicBezTo>
                  <a:pt x="349066" y="25835"/>
                  <a:pt x="379907" y="15402"/>
                  <a:pt x="400799" y="9937"/>
                </a:cubicBezTo>
                <a:cubicBezTo>
                  <a:pt x="416219" y="9937"/>
                  <a:pt x="426665" y="9937"/>
                  <a:pt x="426665" y="4968"/>
                </a:cubicBezTo>
                <a:cubicBezTo>
                  <a:pt x="431640" y="4968"/>
                  <a:pt x="431640" y="0"/>
                  <a:pt x="4371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p>
            <a:pPr algn="ctr"/>
            <a:endParaRPr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  <p:bldLst>
      <p:bldP spid="94" grpId="0" bldLvl="0" animBg="1"/>
      <p:bldP spid="95" grpId="0" bldLvl="0" animBg="1"/>
      <p:bldP spid="96" grpId="0" bldLvl="0" animBg="1"/>
      <p:bldP spid="9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薪酬待遇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4365" y="959485"/>
            <a:ext cx="3629660" cy="2616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365" y="3575685"/>
            <a:ext cx="3630295" cy="2638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660" y="958850"/>
            <a:ext cx="3860800" cy="52558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55" y="958850"/>
            <a:ext cx="4220210" cy="5255260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标题 1"/>
          <p:cNvSpPr>
            <a:spLocks noGrp="1" noChangeArrowheads="1"/>
          </p:cNvSpPr>
          <p:nvPr/>
        </p:nvSpPr>
        <p:spPr>
          <a:xfrm>
            <a:off x="382588" y="393700"/>
            <a:ext cx="1576387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6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7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555" y="2146935"/>
            <a:ext cx="3389313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 rot="618283">
            <a:off x="6351588" y="1446213"/>
            <a:ext cx="963612" cy="398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zh-CN" altLang="en-US" b="1" noProof="1"/>
              <a:t>行业</a:t>
            </a:r>
            <a:endParaRPr lang="zh-CN" altLang="en-US" b="1" noProof="1"/>
          </a:p>
        </p:txBody>
      </p:sp>
      <p:sp>
        <p:nvSpPr>
          <p:cNvPr id="8" name="矩形 7"/>
          <p:cNvSpPr/>
          <p:nvPr/>
        </p:nvSpPr>
        <p:spPr>
          <a:xfrm rot="19197883">
            <a:off x="7456488" y="2181225"/>
            <a:ext cx="965200" cy="39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zh-CN" altLang="en-US" b="1" noProof="1"/>
              <a:t>岗位</a:t>
            </a:r>
            <a:endParaRPr lang="zh-CN" altLang="en-US" b="1" noProof="1"/>
          </a:p>
        </p:txBody>
      </p:sp>
      <p:sp>
        <p:nvSpPr>
          <p:cNvPr id="9" name="矩形 8"/>
          <p:cNvSpPr/>
          <p:nvPr/>
        </p:nvSpPr>
        <p:spPr>
          <a:xfrm rot="21028668">
            <a:off x="6470650" y="2147888"/>
            <a:ext cx="963613" cy="398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zh-CN" altLang="en-US" b="1" noProof="1"/>
              <a:t>企业</a:t>
            </a:r>
            <a:endParaRPr lang="zh-CN" altLang="en-US" b="1" noProof="1"/>
          </a:p>
        </p:txBody>
      </p:sp>
      <p:sp>
        <p:nvSpPr>
          <p:cNvPr id="11" name="矩形 10"/>
          <p:cNvSpPr/>
          <p:nvPr/>
        </p:nvSpPr>
        <p:spPr>
          <a:xfrm rot="618283">
            <a:off x="7567613" y="1665288"/>
            <a:ext cx="963612" cy="398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zh-CN" altLang="en-US" b="1" noProof="1"/>
              <a:t>城市</a:t>
            </a:r>
            <a:endParaRPr lang="zh-CN" altLang="en-US" b="1" noProof="1"/>
          </a:p>
        </p:txBody>
      </p:sp>
      <p:grpSp>
        <p:nvGrpSpPr>
          <p:cNvPr id="6152" name="组合 18"/>
          <p:cNvGrpSpPr/>
          <p:nvPr/>
        </p:nvGrpSpPr>
        <p:grpSpPr bwMode="auto">
          <a:xfrm>
            <a:off x="3722370" y="1437005"/>
            <a:ext cx="932497" cy="4403971"/>
            <a:chOff x="3721705" y="1436429"/>
            <a:chExt cx="932554" cy="3886821"/>
          </a:xfrm>
        </p:grpSpPr>
        <p:sp>
          <p:nvSpPr>
            <p:cNvPr id="17" name="TextBox 16"/>
            <p:cNvSpPr txBox="1"/>
            <p:nvPr/>
          </p:nvSpPr>
          <p:spPr>
            <a:xfrm>
              <a:off x="3732818" y="1436429"/>
              <a:ext cx="921441" cy="2370515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zh-CN" altLang="en-US" sz="3200" b="1" spc="300" noProof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毕业以后梦</a:t>
              </a:r>
              <a:endParaRPr lang="zh-CN" altLang="en-US" sz="3200" b="1" spc="30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21705" y="3671986"/>
              <a:ext cx="921441" cy="1651264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zh-CN" altLang="en-US" sz="3200" b="1" spc="300" noProof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想很多</a:t>
              </a:r>
              <a:endParaRPr lang="zh-CN" altLang="en-US" sz="3200" b="1" spc="30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642870" y="910590"/>
            <a:ext cx="1097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600" b="1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前言</a:t>
            </a:r>
            <a:endParaRPr lang="zh-CN" altLang="en-US" sz="36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员工福利</a:t>
            </a:r>
            <a:endParaRPr lang="zh-CN" altLang="en-US" dirty="0"/>
          </a:p>
        </p:txBody>
      </p:sp>
      <p:grpSp>
        <p:nvGrpSpPr>
          <p:cNvPr id="47" name="组合 46"/>
          <p:cNvGrpSpPr/>
          <p:nvPr/>
        </p:nvGrpSpPr>
        <p:grpSpPr>
          <a:xfrm>
            <a:off x="1104229" y="1763248"/>
            <a:ext cx="7518955" cy="2242651"/>
            <a:chOff x="903693" y="1222835"/>
            <a:chExt cx="5139704" cy="1532999"/>
          </a:xfrm>
        </p:grpSpPr>
        <p:cxnSp>
          <p:nvCxnSpPr>
            <p:cNvPr id="49" name="Straight Connector 1"/>
            <p:cNvCxnSpPr/>
            <p:nvPr/>
          </p:nvCxnSpPr>
          <p:spPr>
            <a:xfrm>
              <a:off x="903693" y="1996606"/>
              <a:ext cx="913760" cy="0"/>
            </a:xfrm>
            <a:prstGeom prst="line">
              <a:avLst/>
            </a:prstGeom>
            <a:ln w="508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2"/>
            <p:cNvSpPr txBox="1"/>
            <p:nvPr/>
          </p:nvSpPr>
          <p:spPr>
            <a:xfrm>
              <a:off x="1002781" y="1263473"/>
              <a:ext cx="715580" cy="692498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p>
              <a:pPr algn="ctr"/>
              <a:r>
                <a:rPr lang="es-MX" sz="54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01</a:t>
              </a:r>
              <a:endParaRPr lang="es-MX" sz="54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51" name="Straight Connector 3"/>
            <p:cNvCxnSpPr/>
            <p:nvPr/>
          </p:nvCxnSpPr>
          <p:spPr>
            <a:xfrm>
              <a:off x="903693" y="1222835"/>
              <a:ext cx="913760" cy="0"/>
            </a:xfrm>
            <a:prstGeom prst="line">
              <a:avLst/>
            </a:prstGeom>
            <a:ln w="508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4"/>
            <p:cNvCxnSpPr/>
            <p:nvPr/>
          </p:nvCxnSpPr>
          <p:spPr>
            <a:xfrm>
              <a:off x="2257662" y="1996606"/>
              <a:ext cx="913760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"/>
            <p:cNvSpPr txBox="1"/>
            <p:nvPr/>
          </p:nvSpPr>
          <p:spPr>
            <a:xfrm>
              <a:off x="2356750" y="1263473"/>
              <a:ext cx="715580" cy="692498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p>
              <a:pPr algn="ctr"/>
              <a:r>
                <a:rPr lang="es-MX" sz="5400" b="1" dirty="0">
                  <a:solidFill>
                    <a:srgbClr val="C00000"/>
                  </a:solidFill>
                  <a:cs typeface="+mn-ea"/>
                  <a:sym typeface="+mn-lt"/>
                </a:rPr>
                <a:t>02</a:t>
              </a:r>
              <a:endParaRPr lang="es-MX" sz="5400" b="1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cxnSp>
          <p:nvCxnSpPr>
            <p:cNvPr id="70" name="Straight Connector 6"/>
            <p:cNvCxnSpPr/>
            <p:nvPr/>
          </p:nvCxnSpPr>
          <p:spPr>
            <a:xfrm>
              <a:off x="2255484" y="1222835"/>
              <a:ext cx="913760" cy="0"/>
            </a:xfrm>
            <a:prstGeom prst="line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"/>
            <p:cNvCxnSpPr/>
            <p:nvPr/>
          </p:nvCxnSpPr>
          <p:spPr>
            <a:xfrm>
              <a:off x="3640486" y="1996606"/>
              <a:ext cx="913760" cy="0"/>
            </a:xfrm>
            <a:prstGeom prst="line">
              <a:avLst/>
            </a:prstGeom>
            <a:ln w="508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8"/>
            <p:cNvSpPr txBox="1"/>
            <p:nvPr/>
          </p:nvSpPr>
          <p:spPr>
            <a:xfrm>
              <a:off x="3746887" y="1263473"/>
              <a:ext cx="715580" cy="692498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p>
              <a:pPr algn="ctr"/>
              <a:r>
                <a:rPr lang="es-MX" sz="5400" b="1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03</a:t>
              </a:r>
              <a:endParaRPr lang="es-MX" sz="5400" b="1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73" name="Straight Connector 9"/>
            <p:cNvCxnSpPr/>
            <p:nvPr/>
          </p:nvCxnSpPr>
          <p:spPr>
            <a:xfrm>
              <a:off x="3652736" y="1222835"/>
              <a:ext cx="913760" cy="0"/>
            </a:xfrm>
            <a:prstGeom prst="line">
              <a:avLst/>
            </a:prstGeom>
            <a:ln w="508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10"/>
            <p:cNvCxnSpPr/>
            <p:nvPr/>
          </p:nvCxnSpPr>
          <p:spPr>
            <a:xfrm>
              <a:off x="5117387" y="1996606"/>
              <a:ext cx="913760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11"/>
            <p:cNvSpPr txBox="1"/>
            <p:nvPr/>
          </p:nvSpPr>
          <p:spPr>
            <a:xfrm>
              <a:off x="5216474" y="1263473"/>
              <a:ext cx="715580" cy="692498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p>
              <a:pPr algn="ctr"/>
              <a:r>
                <a:rPr lang="es-MX" sz="5400" b="1" dirty="0">
                  <a:solidFill>
                    <a:srgbClr val="C00000"/>
                  </a:solidFill>
                  <a:cs typeface="+mn-ea"/>
                  <a:sym typeface="+mn-lt"/>
                </a:rPr>
                <a:t>04</a:t>
              </a:r>
              <a:endParaRPr lang="es-MX" sz="5400" b="1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cxnSp>
          <p:nvCxnSpPr>
            <p:cNvPr id="91" name="Straight Connector 12"/>
            <p:cNvCxnSpPr/>
            <p:nvPr/>
          </p:nvCxnSpPr>
          <p:spPr>
            <a:xfrm>
              <a:off x="5129637" y="1222835"/>
              <a:ext cx="913760" cy="0"/>
            </a:xfrm>
            <a:prstGeom prst="line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26"/>
            <p:cNvSpPr txBox="1"/>
            <p:nvPr/>
          </p:nvSpPr>
          <p:spPr>
            <a:xfrm>
              <a:off x="966730" y="2080233"/>
              <a:ext cx="542456" cy="230834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p>
              <a:pPr fontAlgn="auto"/>
              <a:r>
                <a:rPr lang="zh-CN" altLang="en-US" sz="2000" b="1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餐费补贴</a:t>
              </a:r>
              <a:endParaRPr lang="zh-CN" altLang="en-US" sz="2000" b="1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TextBox 29"/>
            <p:cNvSpPr txBox="1"/>
            <p:nvPr/>
          </p:nvSpPr>
          <p:spPr>
            <a:xfrm>
              <a:off x="2346703" y="2080232"/>
              <a:ext cx="542456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p>
              <a:pPr fontAlgn="auto"/>
              <a:r>
                <a:rPr lang="zh-CN" altLang="en-US" sz="2000" b="1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免费住宿</a:t>
              </a:r>
              <a:endParaRPr lang="zh-CN" altLang="en-US" sz="2000" b="1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9" name="Group 31"/>
            <p:cNvGrpSpPr/>
            <p:nvPr/>
          </p:nvGrpSpPr>
          <p:grpSpPr>
            <a:xfrm>
              <a:off x="3428099" y="2075875"/>
              <a:ext cx="1347385" cy="679959"/>
              <a:chOff x="4421407" y="2767817"/>
              <a:chExt cx="1936974" cy="906609"/>
            </a:xfrm>
          </p:grpSpPr>
          <p:sp>
            <p:nvSpPr>
              <p:cNvPr id="103" name="TextBox 32"/>
              <p:cNvSpPr txBox="1"/>
              <p:nvPr/>
            </p:nvSpPr>
            <p:spPr>
              <a:xfrm>
                <a:off x="4993620" y="2767817"/>
                <a:ext cx="779824" cy="307777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p>
                <a:pPr algn="ctr"/>
                <a:r>
                  <a:rPr lang="zh-CN" altLang="en-US" sz="20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节日礼品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4" name="TextBox 33"/>
              <p:cNvSpPr txBox="1"/>
              <p:nvPr/>
            </p:nvSpPr>
            <p:spPr>
              <a:xfrm>
                <a:off x="4421407" y="3166595"/>
                <a:ext cx="1936974" cy="507831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algn="ctr">
                  <a:lnSpc>
                    <a:spcPct val="120000"/>
                  </a:lnSpc>
                </a:pPr>
                <a:endPara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01" name="TextBox 35"/>
            <p:cNvSpPr txBox="1"/>
            <p:nvPr/>
          </p:nvSpPr>
          <p:spPr>
            <a:xfrm>
              <a:off x="5225592" y="2071612"/>
              <a:ext cx="542456" cy="230834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p>
              <a:pPr fontAlgn="auto"/>
              <a:r>
                <a:rPr lang="zh-CN" altLang="en-US" sz="2000" b="1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全勤奖励</a:t>
              </a:r>
              <a:endParaRPr lang="zh-CN" altLang="en-US" sz="2000" b="1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4077044" y="4228623"/>
            <a:ext cx="7198226" cy="1656550"/>
            <a:chOff x="3369096" y="2997380"/>
            <a:chExt cx="4920464" cy="1132361"/>
          </a:xfrm>
        </p:grpSpPr>
        <p:cxnSp>
          <p:nvCxnSpPr>
            <p:cNvPr id="110" name="Straight Connector 13"/>
            <p:cNvCxnSpPr/>
            <p:nvPr/>
          </p:nvCxnSpPr>
          <p:spPr>
            <a:xfrm>
              <a:off x="3369096" y="3771150"/>
              <a:ext cx="913760" cy="0"/>
            </a:xfrm>
            <a:prstGeom prst="line">
              <a:avLst/>
            </a:prstGeom>
            <a:ln w="50800">
              <a:solidFill>
                <a:srgbClr val="C000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4"/>
            <p:cNvSpPr txBox="1"/>
            <p:nvPr/>
          </p:nvSpPr>
          <p:spPr>
            <a:xfrm>
              <a:off x="3468184" y="3038018"/>
              <a:ext cx="715580" cy="692498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p>
              <a:pPr algn="ctr"/>
              <a:r>
                <a:rPr lang="es-MX" sz="5400" b="1" dirty="0">
                  <a:solidFill>
                    <a:srgbClr val="C00000"/>
                  </a:solidFill>
                  <a:cs typeface="+mn-ea"/>
                  <a:sym typeface="+mn-lt"/>
                </a:rPr>
                <a:t>08</a:t>
              </a:r>
              <a:endParaRPr lang="es-MX" sz="5400" b="1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cxnSp>
          <p:nvCxnSpPr>
            <p:cNvPr id="112" name="Straight Connector 15"/>
            <p:cNvCxnSpPr/>
            <p:nvPr/>
          </p:nvCxnSpPr>
          <p:spPr>
            <a:xfrm>
              <a:off x="3369096" y="2997380"/>
              <a:ext cx="913760" cy="0"/>
            </a:xfrm>
            <a:prstGeom prst="line">
              <a:avLst/>
            </a:prstGeom>
            <a:ln w="50800">
              <a:solidFill>
                <a:srgbClr val="C0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6"/>
            <p:cNvCxnSpPr/>
            <p:nvPr/>
          </p:nvCxnSpPr>
          <p:spPr>
            <a:xfrm>
              <a:off x="4712841" y="3771150"/>
              <a:ext cx="913760" cy="0"/>
            </a:xfrm>
            <a:prstGeom prst="line">
              <a:avLst/>
            </a:prstGeom>
            <a:ln w="50800">
              <a:solidFill>
                <a:schemeClr val="bg1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7"/>
            <p:cNvSpPr txBox="1"/>
            <p:nvPr/>
          </p:nvSpPr>
          <p:spPr>
            <a:xfrm>
              <a:off x="4811929" y="3038018"/>
              <a:ext cx="715580" cy="692498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p>
              <a:pPr algn="ctr"/>
              <a:r>
                <a:rPr lang="es-MX" sz="54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07</a:t>
              </a:r>
              <a:endParaRPr lang="es-MX" sz="54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15" name="Straight Connector 18"/>
            <p:cNvCxnSpPr/>
            <p:nvPr/>
          </p:nvCxnSpPr>
          <p:spPr>
            <a:xfrm>
              <a:off x="4712841" y="2997380"/>
              <a:ext cx="913760" cy="0"/>
            </a:xfrm>
            <a:prstGeom prst="line">
              <a:avLst/>
            </a:prstGeom>
            <a:ln w="50800">
              <a:solidFill>
                <a:schemeClr val="bg1">
                  <a:lumMod val="7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9"/>
            <p:cNvCxnSpPr/>
            <p:nvPr/>
          </p:nvCxnSpPr>
          <p:spPr>
            <a:xfrm>
              <a:off x="6010315" y="3771150"/>
              <a:ext cx="913760" cy="0"/>
            </a:xfrm>
            <a:prstGeom prst="line">
              <a:avLst/>
            </a:prstGeom>
            <a:ln w="50800">
              <a:solidFill>
                <a:srgbClr val="C000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20"/>
            <p:cNvSpPr txBox="1"/>
            <p:nvPr/>
          </p:nvSpPr>
          <p:spPr>
            <a:xfrm>
              <a:off x="6116718" y="3038018"/>
              <a:ext cx="715580" cy="692498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p>
              <a:pPr algn="ctr"/>
              <a:r>
                <a:rPr lang="es-MX" sz="5400" b="1" dirty="0">
                  <a:solidFill>
                    <a:srgbClr val="C00000"/>
                  </a:solidFill>
                  <a:cs typeface="+mn-ea"/>
                  <a:sym typeface="+mn-lt"/>
                </a:rPr>
                <a:t>06</a:t>
              </a:r>
              <a:endParaRPr lang="es-MX" sz="5400" b="1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cxnSp>
          <p:nvCxnSpPr>
            <p:cNvPr id="118" name="Straight Connector 21"/>
            <p:cNvCxnSpPr/>
            <p:nvPr/>
          </p:nvCxnSpPr>
          <p:spPr>
            <a:xfrm>
              <a:off x="6024742" y="2997380"/>
              <a:ext cx="913760" cy="0"/>
            </a:xfrm>
            <a:prstGeom prst="line">
              <a:avLst/>
            </a:prstGeom>
            <a:ln w="50800">
              <a:solidFill>
                <a:srgbClr val="C0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22"/>
            <p:cNvCxnSpPr/>
            <p:nvPr/>
          </p:nvCxnSpPr>
          <p:spPr>
            <a:xfrm>
              <a:off x="7361373" y="3771150"/>
              <a:ext cx="913760" cy="0"/>
            </a:xfrm>
            <a:prstGeom prst="line">
              <a:avLst/>
            </a:prstGeom>
            <a:ln w="50800">
              <a:solidFill>
                <a:schemeClr val="bg1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23"/>
            <p:cNvSpPr txBox="1"/>
            <p:nvPr/>
          </p:nvSpPr>
          <p:spPr>
            <a:xfrm>
              <a:off x="7460462" y="3038018"/>
              <a:ext cx="715580" cy="692498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p>
              <a:pPr algn="ctr"/>
              <a:r>
                <a:rPr lang="es-MX" sz="54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05</a:t>
              </a:r>
              <a:endParaRPr lang="es-MX" sz="54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21" name="Straight Connector 24"/>
            <p:cNvCxnSpPr/>
            <p:nvPr/>
          </p:nvCxnSpPr>
          <p:spPr>
            <a:xfrm>
              <a:off x="7375800" y="2997380"/>
              <a:ext cx="913760" cy="0"/>
            </a:xfrm>
            <a:prstGeom prst="line">
              <a:avLst/>
            </a:prstGeom>
            <a:ln w="50800">
              <a:solidFill>
                <a:schemeClr val="bg1">
                  <a:lumMod val="7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38"/>
            <p:cNvSpPr txBox="1"/>
            <p:nvPr/>
          </p:nvSpPr>
          <p:spPr>
            <a:xfrm>
              <a:off x="3554746" y="3898908"/>
              <a:ext cx="542456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带薪年假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0" name="TextBox 41"/>
            <p:cNvSpPr txBox="1"/>
            <p:nvPr/>
          </p:nvSpPr>
          <p:spPr>
            <a:xfrm>
              <a:off x="4898491" y="3898908"/>
              <a:ext cx="542456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p>
              <a:pPr fontAlgn="auto"/>
              <a:r>
                <a:rPr lang="zh-CN" altLang="en-US" sz="2000" b="1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生日会</a:t>
              </a:r>
              <a:endParaRPr lang="zh-CN" altLang="en-US" sz="2000" b="1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TextBox 44"/>
            <p:cNvSpPr txBox="1"/>
            <p:nvPr/>
          </p:nvSpPr>
          <p:spPr>
            <a:xfrm>
              <a:off x="6201335" y="3898908"/>
              <a:ext cx="542456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五险一金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6" name="TextBox 47"/>
            <p:cNvSpPr txBox="1"/>
            <p:nvPr/>
          </p:nvSpPr>
          <p:spPr>
            <a:xfrm>
              <a:off x="7559577" y="3898908"/>
              <a:ext cx="542456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p>
              <a:pPr algn="ctr"/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带薪培训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57"/>
            <a:ext cx="12192000" cy="7316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7918"/>
          <a:stretch>
            <a:fillRect/>
          </a:stretch>
        </p:blipFill>
        <p:spPr>
          <a:xfrm>
            <a:off x="2205" y="1664916"/>
            <a:ext cx="6093796" cy="3608793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 rot="5400000">
            <a:off x="6152360" y="-55422"/>
            <a:ext cx="2587885" cy="7049476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155851" y="2732580"/>
            <a:ext cx="1496984" cy="1569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595" dirty="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Gisha" panose="020B0502040204020203" pitchFamily="34" charset="-79"/>
              </a:rPr>
              <a:t>03</a:t>
            </a:r>
            <a:endParaRPr lang="zh-CN" altLang="en-US" sz="9595" dirty="0">
              <a:solidFill>
                <a:prstClr val="white"/>
              </a:solidFill>
            </a:endParaRPr>
          </a:p>
        </p:txBody>
      </p:sp>
      <p:sp>
        <p:nvSpPr>
          <p:cNvPr id="10" name="标题 4"/>
          <p:cNvSpPr txBox="1"/>
          <p:nvPr/>
        </p:nvSpPr>
        <p:spPr>
          <a:xfrm>
            <a:off x="6756786" y="3232625"/>
            <a:ext cx="3651188" cy="473374"/>
          </a:xfrm>
          <a:prstGeom prst="rect">
            <a:avLst/>
          </a:prstGeom>
        </p:spPr>
        <p:txBody>
          <a:bodyPr vert="horz" lIns="91419" tIns="45709" rIns="91419" bIns="457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岗位需求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  <p:bldLst>
      <p:bldP spid="19" grpId="0" bldLvl="0" animBg="1"/>
      <p:bldP spid="20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招聘岗位</a:t>
            </a:r>
            <a:endParaRPr lang="zh-CN" altLang="en-US" dirty="0"/>
          </a:p>
        </p:txBody>
      </p:sp>
      <p:sp>
        <p:nvSpPr>
          <p:cNvPr id="3" name="右箭头 2"/>
          <p:cNvSpPr/>
          <p:nvPr/>
        </p:nvSpPr>
        <p:spPr>
          <a:xfrm>
            <a:off x="1781175" y="2551113"/>
            <a:ext cx="3614738" cy="2760663"/>
          </a:xfrm>
          <a:prstGeom prst="rightArrow">
            <a:avLst>
              <a:gd name="adj1" fmla="val 61210"/>
              <a:gd name="adj2" fmla="val 50000"/>
            </a:avLst>
          </a:prstGeom>
          <a:gradFill flip="none" rotWithShape="1">
            <a:gsLst>
              <a:gs pos="0">
                <a:srgbClr val="BCBCBC">
                  <a:alpha val="69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81604" name="组合 53"/>
          <p:cNvGrpSpPr/>
          <p:nvPr/>
        </p:nvGrpSpPr>
        <p:grpSpPr>
          <a:xfrm>
            <a:off x="439738" y="2055813"/>
            <a:ext cx="1639887" cy="3648075"/>
            <a:chOff x="445024" y="2413328"/>
            <a:chExt cx="1639791" cy="3646783"/>
          </a:xfrm>
        </p:grpSpPr>
        <p:sp>
          <p:nvSpPr>
            <p:cNvPr id="5" name="矩形 4"/>
            <p:cNvSpPr/>
            <p:nvPr/>
          </p:nvSpPr>
          <p:spPr>
            <a:xfrm>
              <a:off x="1167294" y="3657487"/>
              <a:ext cx="155566" cy="101246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81612" name="组合 46"/>
            <p:cNvGrpSpPr/>
            <p:nvPr/>
          </p:nvGrpSpPr>
          <p:grpSpPr>
            <a:xfrm>
              <a:off x="446611" y="2413328"/>
              <a:ext cx="1638204" cy="1637720"/>
              <a:chOff x="3752519" y="2610276"/>
              <a:chExt cx="1638204" cy="16377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3752519" y="2610276"/>
                <a:ext cx="1638204" cy="1637720"/>
              </a:xfrm>
              <a:prstGeom prst="ellipse">
                <a:avLst/>
              </a:prstGeom>
              <a:solidFill>
                <a:srgbClr val="44B0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" name="椭圆 3"/>
              <p:cNvSpPr/>
              <p:nvPr/>
            </p:nvSpPr>
            <p:spPr>
              <a:xfrm>
                <a:off x="3820778" y="2678514"/>
                <a:ext cx="1501687" cy="15012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3857288" y="2715014"/>
                <a:ext cx="1428666" cy="1428244"/>
              </a:xfrm>
              <a:prstGeom prst="ellipse">
                <a:avLst/>
              </a:prstGeom>
              <a:solidFill>
                <a:srgbClr val="44B093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清欠</a:t>
                </a:r>
                <a:endPara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催收</a:t>
                </a:r>
                <a:endPara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组合 47"/>
            <p:cNvGrpSpPr/>
            <p:nvPr/>
          </p:nvGrpSpPr>
          <p:grpSpPr>
            <a:xfrm>
              <a:off x="445024" y="4422664"/>
              <a:ext cx="1637447" cy="1637447"/>
              <a:chOff x="3753276" y="2610276"/>
              <a:chExt cx="1637447" cy="1637447"/>
            </a:xfrm>
            <a:solidFill>
              <a:srgbClr val="85AA3F"/>
            </a:solidFill>
          </p:grpSpPr>
          <p:sp>
            <p:nvSpPr>
              <p:cNvPr id="9" name="椭圆 8"/>
              <p:cNvSpPr/>
              <p:nvPr/>
            </p:nvSpPr>
            <p:spPr>
              <a:xfrm>
                <a:off x="3753276" y="2610276"/>
                <a:ext cx="1637447" cy="1637447"/>
              </a:xfrm>
              <a:prstGeom prst="ellipse">
                <a:avLst/>
              </a:prstGeom>
              <a:solidFill>
                <a:srgbClr val="FFA9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椭圆 3"/>
              <p:cNvSpPr/>
              <p:nvPr/>
            </p:nvSpPr>
            <p:spPr>
              <a:xfrm>
                <a:off x="3821018" y="2678018"/>
                <a:ext cx="1501964" cy="1501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858454" y="2715454"/>
                <a:ext cx="1427091" cy="1427091"/>
              </a:xfrm>
              <a:prstGeom prst="ellipse">
                <a:avLst/>
              </a:prstGeom>
              <a:solidFill>
                <a:srgbClr val="FFA902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电话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营销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 flipV="1">
              <a:off x="1068874" y="4178003"/>
              <a:ext cx="352404" cy="1269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81610" name="TextBox 64"/>
          <p:cNvSpPr txBox="1"/>
          <p:nvPr/>
        </p:nvSpPr>
        <p:spPr>
          <a:xfrm>
            <a:off x="2188210" y="3384550"/>
            <a:ext cx="2747645" cy="1468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银行信用卡账单提醒客服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建设银行信用卡分期客服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京东金融白条账单客服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45" y="1346835"/>
            <a:ext cx="6737350" cy="4795520"/>
          </a:xfrm>
          <a:prstGeom prst="rect">
            <a:avLst/>
          </a:prstGeom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1" name="Group 3"/>
          <p:cNvGrpSpPr/>
          <p:nvPr/>
        </p:nvGrpSpPr>
        <p:grpSpPr bwMode="auto">
          <a:xfrm>
            <a:off x="6063917" y="1346835"/>
            <a:ext cx="5117798" cy="4657725"/>
            <a:chOff x="3" y="0"/>
            <a:chExt cx="4416" cy="3159"/>
          </a:xfrm>
        </p:grpSpPr>
        <p:sp>
          <p:nvSpPr>
            <p:cNvPr id="12" name="Freeform 5"/>
            <p:cNvSpPr>
              <a:spLocks noEditPoints="1" noChangeArrowheads="1"/>
            </p:cNvSpPr>
            <p:nvPr/>
          </p:nvSpPr>
          <p:spPr bwMode="auto">
            <a:xfrm rot="20241943">
              <a:off x="306" y="535"/>
              <a:ext cx="4032" cy="2194"/>
            </a:xfrm>
            <a:custGeom>
              <a:avLst/>
              <a:gdLst>
                <a:gd name="T0" fmla="*/ 1692 w 4040"/>
                <a:gd name="T1" fmla="*/ 12 h 1888"/>
                <a:gd name="T2" fmla="*/ 1234 w 4040"/>
                <a:gd name="T3" fmla="*/ 74 h 1888"/>
                <a:gd name="T4" fmla="*/ 828 w 4040"/>
                <a:gd name="T5" fmla="*/ 182 h 1888"/>
                <a:gd name="T6" fmla="*/ 486 w 4040"/>
                <a:gd name="T7" fmla="*/ 330 h 1888"/>
                <a:gd name="T8" fmla="*/ 226 w 4040"/>
                <a:gd name="T9" fmla="*/ 510 h 1888"/>
                <a:gd name="T10" fmla="*/ 58 w 4040"/>
                <a:gd name="T11" fmla="*/ 718 h 1888"/>
                <a:gd name="T12" fmla="*/ 0 w 4040"/>
                <a:gd name="T13" fmla="*/ 944 h 1888"/>
                <a:gd name="T14" fmla="*/ 58 w 4040"/>
                <a:gd name="T15" fmla="*/ 1170 h 1888"/>
                <a:gd name="T16" fmla="*/ 226 w 4040"/>
                <a:gd name="T17" fmla="*/ 1378 h 1888"/>
                <a:gd name="T18" fmla="*/ 486 w 4040"/>
                <a:gd name="T19" fmla="*/ 1558 h 1888"/>
                <a:gd name="T20" fmla="*/ 828 w 4040"/>
                <a:gd name="T21" fmla="*/ 1706 h 1888"/>
                <a:gd name="T22" fmla="*/ 1234 w 4040"/>
                <a:gd name="T23" fmla="*/ 1814 h 1888"/>
                <a:gd name="T24" fmla="*/ 1692 w 4040"/>
                <a:gd name="T25" fmla="*/ 1876 h 1888"/>
                <a:gd name="T26" fmla="*/ 2186 w 4040"/>
                <a:gd name="T27" fmla="*/ 1884 h 1888"/>
                <a:gd name="T28" fmla="*/ 2658 w 4040"/>
                <a:gd name="T29" fmla="*/ 1840 h 1888"/>
                <a:gd name="T30" fmla="*/ 3084 w 4040"/>
                <a:gd name="T31" fmla="*/ 1746 h 1888"/>
                <a:gd name="T32" fmla="*/ 3448 w 4040"/>
                <a:gd name="T33" fmla="*/ 1612 h 1888"/>
                <a:gd name="T34" fmla="*/ 3738 w 4040"/>
                <a:gd name="T35" fmla="*/ 1442 h 1888"/>
                <a:gd name="T36" fmla="*/ 3938 w 4040"/>
                <a:gd name="T37" fmla="*/ 1242 h 1888"/>
                <a:gd name="T38" fmla="*/ 4034 w 4040"/>
                <a:gd name="T39" fmla="*/ 1022 h 1888"/>
                <a:gd name="T40" fmla="*/ 4014 w 4040"/>
                <a:gd name="T41" fmla="*/ 790 h 1888"/>
                <a:gd name="T42" fmla="*/ 3882 w 4040"/>
                <a:gd name="T43" fmla="*/ 576 h 1888"/>
                <a:gd name="T44" fmla="*/ 3650 w 4040"/>
                <a:gd name="T45" fmla="*/ 386 h 1888"/>
                <a:gd name="T46" fmla="*/ 3334 w 4040"/>
                <a:gd name="T47" fmla="*/ 228 h 1888"/>
                <a:gd name="T48" fmla="*/ 2948 w 4040"/>
                <a:gd name="T49" fmla="*/ 106 h 1888"/>
                <a:gd name="T50" fmla="*/ 2506 w 4040"/>
                <a:gd name="T51" fmla="*/ 28 h 1888"/>
                <a:gd name="T52" fmla="*/ 2020 w 4040"/>
                <a:gd name="T53" fmla="*/ 0 h 1888"/>
                <a:gd name="T54" fmla="*/ 1606 w 4040"/>
                <a:gd name="T55" fmla="*/ 1736 h 1888"/>
                <a:gd name="T56" fmla="*/ 1164 w 4040"/>
                <a:gd name="T57" fmla="*/ 1678 h 1888"/>
                <a:gd name="T58" fmla="*/ 776 w 4040"/>
                <a:gd name="T59" fmla="*/ 1576 h 1888"/>
                <a:gd name="T60" fmla="*/ 458 w 4040"/>
                <a:gd name="T61" fmla="*/ 1436 h 1888"/>
                <a:gd name="T62" fmla="*/ 224 w 4040"/>
                <a:gd name="T63" fmla="*/ 1266 h 1888"/>
                <a:gd name="T64" fmla="*/ 88 w 4040"/>
                <a:gd name="T65" fmla="*/ 1074 h 1888"/>
                <a:gd name="T66" fmla="*/ 68 w 4040"/>
                <a:gd name="T67" fmla="*/ 864 h 1888"/>
                <a:gd name="T68" fmla="*/ 166 w 4040"/>
                <a:gd name="T69" fmla="*/ 664 h 1888"/>
                <a:gd name="T70" fmla="*/ 370 w 4040"/>
                <a:gd name="T71" fmla="*/ 486 h 1888"/>
                <a:gd name="T72" fmla="*/ 662 w 4040"/>
                <a:gd name="T73" fmla="*/ 336 h 1888"/>
                <a:gd name="T74" fmla="*/ 1028 w 4040"/>
                <a:gd name="T75" fmla="*/ 222 h 1888"/>
                <a:gd name="T76" fmla="*/ 1454 w 4040"/>
                <a:gd name="T77" fmla="*/ 148 h 1888"/>
                <a:gd name="T78" fmla="*/ 1922 w 4040"/>
                <a:gd name="T79" fmla="*/ 120 h 1888"/>
                <a:gd name="T80" fmla="*/ 2392 w 4040"/>
                <a:gd name="T81" fmla="*/ 148 h 1888"/>
                <a:gd name="T82" fmla="*/ 2818 w 4040"/>
                <a:gd name="T83" fmla="*/ 222 h 1888"/>
                <a:gd name="T84" fmla="*/ 3184 w 4040"/>
                <a:gd name="T85" fmla="*/ 336 h 1888"/>
                <a:gd name="T86" fmla="*/ 3476 w 4040"/>
                <a:gd name="T87" fmla="*/ 486 h 1888"/>
                <a:gd name="T88" fmla="*/ 3680 w 4040"/>
                <a:gd name="T89" fmla="*/ 664 h 1888"/>
                <a:gd name="T90" fmla="*/ 3778 w 4040"/>
                <a:gd name="T91" fmla="*/ 864 h 1888"/>
                <a:gd name="T92" fmla="*/ 3758 w 4040"/>
                <a:gd name="T93" fmla="*/ 1074 h 1888"/>
                <a:gd name="T94" fmla="*/ 3622 w 4040"/>
                <a:gd name="T95" fmla="*/ 1266 h 1888"/>
                <a:gd name="T96" fmla="*/ 3388 w 4040"/>
                <a:gd name="T97" fmla="*/ 1436 h 1888"/>
                <a:gd name="T98" fmla="*/ 3070 w 4040"/>
                <a:gd name="T99" fmla="*/ 1576 h 1888"/>
                <a:gd name="T100" fmla="*/ 2682 w 4040"/>
                <a:gd name="T101" fmla="*/ 1678 h 1888"/>
                <a:gd name="T102" fmla="*/ 2240 w 4040"/>
                <a:gd name="T103" fmla="*/ 1736 h 18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40"/>
                <a:gd name="T157" fmla="*/ 0 h 1888"/>
                <a:gd name="T158" fmla="*/ 4040 w 4040"/>
                <a:gd name="T159" fmla="*/ 1888 h 188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3" name="Group 6"/>
            <p:cNvGrpSpPr/>
            <p:nvPr/>
          </p:nvGrpSpPr>
          <p:grpSpPr bwMode="auto">
            <a:xfrm>
              <a:off x="3632" y="214"/>
              <a:ext cx="756" cy="716"/>
              <a:chOff x="0" y="0"/>
              <a:chExt cx="756" cy="730"/>
            </a:xfrm>
          </p:grpSpPr>
          <p:sp>
            <p:nvSpPr>
              <p:cNvPr id="14" name="Oval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56" cy="730"/>
              </a:xfrm>
              <a:prstGeom prst="ellipse">
                <a:avLst/>
              </a:prstGeom>
              <a:gradFill rotWithShape="1">
                <a:gsLst>
                  <a:gs pos="0">
                    <a:srgbClr val="759436"/>
                  </a:gs>
                  <a:gs pos="79999">
                    <a:srgbClr val="9BC247"/>
                  </a:gs>
                  <a:gs pos="100000">
                    <a:srgbClr val="9BC545"/>
                  </a:gs>
                </a:gsLst>
                <a:lin ang="5400000" scaled="1"/>
              </a:gradFill>
              <a:ln w="9525" cap="flat" cmpd="sng">
                <a:solidFill>
                  <a:srgbClr val="9BBB59"/>
                </a:solidFill>
                <a:round/>
              </a:ln>
            </p:spPr>
            <p:txBody>
              <a:bodyPr wrap="none" anchor="ctr">
                <a:noAutofit/>
              </a:bodyPr>
              <a:p>
                <a:pPr lvl="0" algn="l">
                  <a:buClrTx/>
                  <a:buSzTx/>
                  <a:buFontTx/>
                </a:pPr>
                <a:endParaRPr lang="zh-CN" altLang="zh-CN" sz="16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" name="Text Box 9"/>
              <p:cNvSpPr>
                <a:spLocks noChangeArrowheads="1"/>
              </p:cNvSpPr>
              <p:nvPr/>
            </p:nvSpPr>
            <p:spPr bwMode="auto">
              <a:xfrm>
                <a:off x="234" y="164"/>
                <a:ext cx="393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p>
                <a:pPr eaLnBrk="0" hangingPunct="0"/>
                <a:r>
                  <a:rPr lang="zh-CN" altLang="en-US" sz="14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初审</a:t>
                </a:r>
                <a:endPara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" name="Text Box 10"/>
            <p:cNvSpPr>
              <a:spLocks noChangeArrowheads="1"/>
            </p:cNvSpPr>
            <p:nvPr/>
          </p:nvSpPr>
          <p:spPr bwMode="auto">
            <a:xfrm>
              <a:off x="2593" y="2107"/>
              <a:ext cx="385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Text</a:t>
              </a:r>
              <a:endParaRPr lang="zh-CN" altLang="en-US"/>
            </a:p>
          </p:txBody>
        </p:sp>
        <p:sp>
          <p:nvSpPr>
            <p:cNvPr id="20" name="Text Box 11"/>
            <p:cNvSpPr>
              <a:spLocks noChangeArrowheads="1"/>
            </p:cNvSpPr>
            <p:nvPr/>
          </p:nvSpPr>
          <p:spPr bwMode="auto">
            <a:xfrm>
              <a:off x="996" y="1168"/>
              <a:ext cx="2315" cy="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ctr" eaLnBrk="0" hangingPunct="0"/>
              <a:endParaRPr lang="zh-CN" altLang="en-US" sz="23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eaLnBrk="0" hangingPunct="0"/>
              <a:r>
                <a:rPr lang="zh-CN" altLang="en-US" sz="23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信用卡全</a:t>
              </a:r>
              <a:r>
                <a:rPr lang="zh-CN" altLang="en-US" sz="2300" b="1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业务</a:t>
              </a:r>
              <a:endParaRPr lang="en-US" altLang="zh-CN" sz="23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eaLnBrk="0" hangingPunct="0"/>
              <a:r>
                <a:rPr lang="zh-CN" altLang="en-US" sz="2300" b="1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流程</a:t>
              </a:r>
              <a:r>
                <a:rPr lang="zh-CN" altLang="en-US" sz="23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外包</a:t>
              </a:r>
              <a:endParaRPr lang="zh-CN" altLang="en-US" dirty="0"/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9" y="2229"/>
              <a:ext cx="756" cy="716"/>
            </a:xfrm>
            <a:prstGeom prst="ellipse">
              <a:avLst/>
            </a:prstGeom>
            <a:gradFill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p>
              <a:endParaRPr lang="zh-CN" altLang="zh-CN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Text Box 17"/>
            <p:cNvSpPr>
              <a:spLocks noChangeArrowheads="1"/>
            </p:cNvSpPr>
            <p:nvPr/>
          </p:nvSpPr>
          <p:spPr bwMode="auto">
            <a:xfrm>
              <a:off x="104" y="2433"/>
              <a:ext cx="792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eaLnBrk="0" hangingPunct="0"/>
              <a:r>
                <a: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睡眠卡</a:t>
              </a:r>
              <a:endPara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0" hangingPunct="0"/>
              <a:r>
                <a: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激活</a:t>
              </a:r>
              <a:endParaRPr lang="zh-CN" altLang="en-US" sz="1400"/>
            </a:p>
          </p:txBody>
        </p:sp>
        <p:sp>
          <p:nvSpPr>
            <p:cNvPr id="23" name="Oval 20"/>
            <p:cNvSpPr>
              <a:spLocks noChangeArrowheads="1"/>
            </p:cNvSpPr>
            <p:nvPr/>
          </p:nvSpPr>
          <p:spPr bwMode="auto">
            <a:xfrm>
              <a:off x="819" y="2443"/>
              <a:ext cx="715" cy="716"/>
            </a:xfrm>
            <a:prstGeom prst="ellipse">
              <a:avLst/>
            </a:prstGeom>
            <a:gradFill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p>
              <a:endParaRPr lang="zh-CN" altLang="zh-CN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Text Box 21"/>
            <p:cNvSpPr>
              <a:spLocks noChangeArrowheads="1"/>
            </p:cNvSpPr>
            <p:nvPr/>
          </p:nvSpPr>
          <p:spPr bwMode="auto">
            <a:xfrm>
              <a:off x="962" y="2628"/>
              <a:ext cx="683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eaLnBrk="0" hangingPunct="0"/>
              <a:r>
                <a: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退件</a:t>
              </a:r>
              <a:endPara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0" hangingPunct="0"/>
              <a:r>
                <a: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外呼</a:t>
              </a:r>
              <a:endPara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5" name="Group 22"/>
            <p:cNvGrpSpPr/>
            <p:nvPr/>
          </p:nvGrpSpPr>
          <p:grpSpPr bwMode="auto">
            <a:xfrm>
              <a:off x="3173" y="1580"/>
              <a:ext cx="821" cy="715"/>
              <a:chOff x="0" y="0"/>
              <a:chExt cx="821" cy="729"/>
            </a:xfrm>
          </p:grpSpPr>
          <p:sp>
            <p:nvSpPr>
              <p:cNvPr id="26" name="Oval 2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56" cy="729"/>
              </a:xfrm>
              <a:prstGeom prst="ellipse">
                <a:avLst/>
              </a:prstGeom>
              <a:gradFill rotWithShape="1">
                <a:gsLst>
                  <a:gs pos="0">
                    <a:srgbClr val="759436"/>
                  </a:gs>
                  <a:gs pos="79999">
                    <a:srgbClr val="9BC247"/>
                  </a:gs>
                  <a:gs pos="100000">
                    <a:srgbClr val="9BC545"/>
                  </a:gs>
                </a:gsLst>
                <a:lin ang="5400000" scaled="1"/>
              </a:gradFill>
              <a:ln w="9525" cap="flat" cmpd="sng">
                <a:solidFill>
                  <a:srgbClr val="9BBB59"/>
                </a:solidFill>
                <a:round/>
              </a:ln>
            </p:spPr>
            <p:txBody>
              <a:bodyPr wrap="none" anchor="ctr"/>
              <a:p>
                <a:endParaRPr lang="zh-CN" altLang="zh-CN" sz="16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Text Box 25"/>
              <p:cNvSpPr>
                <a:spLocks noChangeArrowheads="1"/>
              </p:cNvSpPr>
              <p:nvPr/>
            </p:nvSpPr>
            <p:spPr bwMode="auto">
              <a:xfrm>
                <a:off x="162" y="181"/>
                <a:ext cx="659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p>
                <a:pPr eaLnBrk="0" hangingPunct="0"/>
                <a:r>
                  <a:rPr lang="zh-CN" altLang="en-US" sz="14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数据</a:t>
                </a:r>
                <a:endParaRPr lang="zh-CN" altLang="en-US" sz="1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eaLnBrk="0" hangingPunct="0"/>
                <a:r>
                  <a:rPr lang="zh-CN" altLang="en-US" sz="14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录入</a:t>
                </a:r>
                <a:endParaRPr lang="zh-CN" altLang="en-US" sz="1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199" y="375"/>
              <a:ext cx="756" cy="716"/>
            </a:xfrm>
            <a:prstGeom prst="ellipse">
              <a:avLst/>
            </a:prstGeom>
            <a:gradFill rotWithShape="1">
              <a:gsLst>
                <a:gs pos="0">
                  <a:srgbClr val="C96C1F"/>
                </a:gs>
                <a:gs pos="79999">
                  <a:srgbClr val="FF8F33"/>
                </a:gs>
                <a:gs pos="100000">
                  <a:srgbClr val="FF8F35"/>
                </a:gs>
              </a:gsLst>
              <a:lin ang="5400000" scaled="1"/>
            </a:gradFill>
            <a:ln w="9525" cap="flat" cmpd="sng">
              <a:solidFill>
                <a:srgbClr val="F79646"/>
              </a:solidFill>
              <a:round/>
            </a:ln>
          </p:spPr>
          <p:txBody>
            <a:bodyPr wrap="none" anchor="ctr"/>
            <a:p>
              <a:endParaRPr lang="zh-CN" altLang="zh-CN" sz="16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Text Box 28"/>
            <p:cNvSpPr>
              <a:spLocks noChangeArrowheads="1"/>
            </p:cNvSpPr>
            <p:nvPr/>
          </p:nvSpPr>
          <p:spPr bwMode="auto">
            <a:xfrm>
              <a:off x="1368" y="543"/>
              <a:ext cx="683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eaLnBrk="0" hangingPunct="0"/>
              <a:r>
                <a:rPr lang="zh-CN" altLang="en-US" sz="1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客户</a:t>
              </a:r>
              <a:endPara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0" hangingPunct="0"/>
              <a:r>
                <a:rPr lang="zh-CN" altLang="en-US" sz="1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服务</a:t>
              </a:r>
              <a:endPara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2787" y="0"/>
              <a:ext cx="756" cy="716"/>
            </a:xfrm>
            <a:prstGeom prst="ellipse">
              <a:avLst/>
            </a:prstGeom>
            <a:gradFill rotWithShape="1">
              <a:gsLst>
                <a:gs pos="0">
                  <a:srgbClr val="759436"/>
                </a:gs>
                <a:gs pos="79999">
                  <a:srgbClr val="9BC247"/>
                </a:gs>
                <a:gs pos="100000">
                  <a:srgbClr val="9BC545"/>
                </a:gs>
              </a:gsLst>
              <a:lin ang="5400000" scaled="1"/>
            </a:gradFill>
            <a:ln w="9525" cap="flat" cmpd="sng">
              <a:solidFill>
                <a:srgbClr val="9BBB59"/>
              </a:solidFill>
              <a:round/>
            </a:ln>
          </p:spPr>
          <p:txBody>
            <a:bodyPr wrap="none" anchor="ctr">
              <a:noAutofit/>
            </a:bodyPr>
            <a:p>
              <a:pPr lvl="0" algn="l">
                <a:buClrTx/>
                <a:buSzTx/>
                <a:buFontTx/>
              </a:pPr>
              <a:endParaRPr lang="zh-CN" altLang="zh-CN" sz="16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1" name="Group 31"/>
            <p:cNvGrpSpPr/>
            <p:nvPr/>
          </p:nvGrpSpPr>
          <p:grpSpPr bwMode="auto">
            <a:xfrm>
              <a:off x="3663" y="977"/>
              <a:ext cx="756" cy="716"/>
              <a:chOff x="0" y="0"/>
              <a:chExt cx="756" cy="730"/>
            </a:xfrm>
          </p:grpSpPr>
          <p:sp>
            <p:nvSpPr>
              <p:cNvPr id="32" name="Oval 3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56" cy="730"/>
              </a:xfrm>
              <a:prstGeom prst="ellipse">
                <a:avLst/>
              </a:prstGeom>
              <a:gradFill rotWithShape="1">
                <a:gsLst>
                  <a:gs pos="0">
                    <a:srgbClr val="759436"/>
                  </a:gs>
                  <a:gs pos="79999">
                    <a:srgbClr val="9BC247"/>
                  </a:gs>
                  <a:gs pos="100000">
                    <a:srgbClr val="9BC545"/>
                  </a:gs>
                </a:gsLst>
                <a:lin ang="5400000" scaled="1"/>
              </a:gradFill>
              <a:ln w="9525" cap="flat" cmpd="sng">
                <a:solidFill>
                  <a:srgbClr val="9BBB59"/>
                </a:solidFill>
                <a:round/>
              </a:ln>
            </p:spPr>
            <p:txBody>
              <a:bodyPr wrap="none" anchor="ctr"/>
              <a:p>
                <a:endParaRPr lang="zh-CN" altLang="zh-CN" sz="16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Text Box 34"/>
              <p:cNvSpPr>
                <a:spLocks noChangeArrowheads="1"/>
              </p:cNvSpPr>
              <p:nvPr/>
            </p:nvSpPr>
            <p:spPr bwMode="auto">
              <a:xfrm>
                <a:off x="239" y="186"/>
                <a:ext cx="393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p>
                <a:pPr eaLnBrk="0" hangingPunct="0"/>
                <a:r>
                  <a:rPr lang="zh-CN" altLang="en-US" sz="14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扫描</a:t>
                </a:r>
                <a:endPara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5" name="Oval 36"/>
            <p:cNvSpPr>
              <a:spLocks noChangeArrowheads="1"/>
            </p:cNvSpPr>
            <p:nvPr/>
          </p:nvSpPr>
          <p:spPr bwMode="auto">
            <a:xfrm>
              <a:off x="2499" y="2112"/>
              <a:ext cx="756" cy="717"/>
            </a:xfrm>
            <a:prstGeom prst="ellipse">
              <a:avLst/>
            </a:prstGeom>
            <a:gradFill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p>
              <a:endParaRPr lang="zh-CN" altLang="zh-CN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Text Box 37"/>
            <p:cNvSpPr>
              <a:spLocks noChangeArrowheads="1"/>
            </p:cNvSpPr>
            <p:nvPr/>
          </p:nvSpPr>
          <p:spPr bwMode="auto">
            <a:xfrm>
              <a:off x="2667" y="2298"/>
              <a:ext cx="683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eaLnBrk="0" hangingPunct="0"/>
              <a:r>
                <a: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信息</a:t>
              </a:r>
              <a:endPara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0" hangingPunct="0"/>
              <a:r>
                <a: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补全</a:t>
              </a:r>
              <a:endPara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Oval 40"/>
            <p:cNvSpPr>
              <a:spLocks noChangeArrowheads="1"/>
            </p:cNvSpPr>
            <p:nvPr/>
          </p:nvSpPr>
          <p:spPr bwMode="auto">
            <a:xfrm>
              <a:off x="533" y="803"/>
              <a:ext cx="715" cy="716"/>
            </a:xfrm>
            <a:prstGeom prst="ellipse">
              <a:avLst/>
            </a:prstGeom>
            <a:gradFill rotWithShape="1">
              <a:gsLst>
                <a:gs pos="0">
                  <a:srgbClr val="C96C1F"/>
                </a:gs>
                <a:gs pos="79999">
                  <a:srgbClr val="FF8F33"/>
                </a:gs>
                <a:gs pos="100000">
                  <a:srgbClr val="FF8F35"/>
                </a:gs>
              </a:gsLst>
              <a:lin ang="5400000" scaled="1"/>
            </a:gradFill>
            <a:ln w="9525" cap="flat" cmpd="sng">
              <a:solidFill>
                <a:srgbClr val="F79646"/>
              </a:solidFill>
              <a:round/>
            </a:ln>
          </p:spPr>
          <p:txBody>
            <a:bodyPr wrap="none" anchor="ctr"/>
            <a:p>
              <a:endParaRPr lang="zh-CN" altLang="zh-CN" sz="16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Text Box 41"/>
            <p:cNvSpPr>
              <a:spLocks noChangeArrowheads="1"/>
            </p:cNvSpPr>
            <p:nvPr/>
          </p:nvSpPr>
          <p:spPr bwMode="auto">
            <a:xfrm>
              <a:off x="680" y="981"/>
              <a:ext cx="659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eaLnBrk="0" hangingPunct="0"/>
              <a:r>
                <a:rPr lang="zh-CN" altLang="en-US" sz="1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清欠</a:t>
              </a:r>
              <a:endPara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0" hangingPunct="0"/>
              <a:r>
                <a:rPr lang="zh-CN" altLang="en-US" sz="1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催收</a:t>
              </a:r>
              <a:endPara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Oval 44"/>
            <p:cNvSpPr>
              <a:spLocks noChangeArrowheads="1"/>
            </p:cNvSpPr>
            <p:nvPr/>
          </p:nvSpPr>
          <p:spPr bwMode="auto">
            <a:xfrm>
              <a:off x="1971" y="91"/>
              <a:ext cx="715" cy="716"/>
            </a:xfrm>
            <a:prstGeom prst="ellipse">
              <a:avLst/>
            </a:prstGeom>
            <a:gradFill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p>
              <a:endParaRPr lang="zh-CN" altLang="zh-CN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Text Box 45"/>
            <p:cNvSpPr>
              <a:spLocks noChangeArrowheads="1"/>
            </p:cNvSpPr>
            <p:nvPr/>
          </p:nvSpPr>
          <p:spPr bwMode="auto">
            <a:xfrm>
              <a:off x="2947" y="156"/>
              <a:ext cx="659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eaLnBrk="0" hangingPunct="0"/>
              <a:r>
                <a: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档案</a:t>
              </a:r>
              <a:endPara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0" hangingPunct="0"/>
              <a:r>
                <a: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存管</a:t>
              </a:r>
              <a:endPara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Oval 48"/>
            <p:cNvSpPr>
              <a:spLocks noChangeArrowheads="1"/>
            </p:cNvSpPr>
            <p:nvPr/>
          </p:nvSpPr>
          <p:spPr bwMode="auto">
            <a:xfrm>
              <a:off x="3" y="1435"/>
              <a:ext cx="715" cy="716"/>
            </a:xfrm>
            <a:prstGeom prst="ellipse">
              <a:avLst/>
            </a:prstGeom>
            <a:gradFill rotWithShape="1">
              <a:gsLst>
                <a:gs pos="0">
                  <a:srgbClr val="C96C1F"/>
                </a:gs>
                <a:gs pos="79999">
                  <a:srgbClr val="FF8F33"/>
                </a:gs>
                <a:gs pos="100000">
                  <a:srgbClr val="FF8F35"/>
                </a:gs>
              </a:gsLst>
              <a:lin ang="5400000" scaled="1"/>
            </a:gradFill>
            <a:ln w="9525" cap="flat" cmpd="sng">
              <a:solidFill>
                <a:srgbClr val="F79646"/>
              </a:solidFill>
              <a:round/>
            </a:ln>
          </p:spPr>
          <p:txBody>
            <a:bodyPr wrap="none" anchor="ctr"/>
            <a:p>
              <a:endParaRPr lang="zh-CN" altLang="zh-CN" sz="16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Text Box 49"/>
            <p:cNvSpPr>
              <a:spLocks noChangeArrowheads="1"/>
            </p:cNvSpPr>
            <p:nvPr/>
          </p:nvSpPr>
          <p:spPr bwMode="auto">
            <a:xfrm>
              <a:off x="114" y="1620"/>
              <a:ext cx="683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eaLnBrk="0" hangingPunct="0"/>
              <a:r>
                <a: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电话</a:t>
              </a:r>
              <a:endPara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0" hangingPunct="0"/>
              <a:r>
                <a: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营销</a:t>
              </a:r>
              <a:endPara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Oval 51"/>
            <p:cNvSpPr>
              <a:spLocks noChangeArrowheads="1"/>
            </p:cNvSpPr>
            <p:nvPr/>
          </p:nvSpPr>
          <p:spPr bwMode="auto">
            <a:xfrm>
              <a:off x="1635" y="2400"/>
              <a:ext cx="756" cy="717"/>
            </a:xfrm>
            <a:prstGeom prst="ellipse">
              <a:avLst/>
            </a:prstGeom>
            <a:gradFill rotWithShape="1">
              <a:gsLst>
                <a:gs pos="0">
                  <a:srgbClr val="759436"/>
                </a:gs>
                <a:gs pos="79999">
                  <a:srgbClr val="9BC247"/>
                </a:gs>
                <a:gs pos="100000">
                  <a:srgbClr val="9BC545"/>
                </a:gs>
              </a:gsLst>
              <a:lin ang="5400000" scaled="1"/>
            </a:gradFill>
            <a:ln w="9525" cap="flat" cmpd="sng">
              <a:solidFill>
                <a:srgbClr val="9BBB59"/>
              </a:solidFill>
              <a:round/>
            </a:ln>
          </p:spPr>
          <p:txBody>
            <a:bodyPr wrap="none" anchor="ctr">
              <a:noAutofit/>
            </a:bodyPr>
            <a:p>
              <a:pPr lvl="0" algn="l">
                <a:buClrTx/>
                <a:buSzTx/>
                <a:buFontTx/>
              </a:pPr>
              <a:endParaRPr lang="zh-CN" altLang="zh-CN" sz="16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Text Box 52"/>
            <p:cNvSpPr>
              <a:spLocks noChangeArrowheads="1"/>
            </p:cNvSpPr>
            <p:nvPr/>
          </p:nvSpPr>
          <p:spPr bwMode="auto">
            <a:xfrm>
              <a:off x="1795" y="2598"/>
              <a:ext cx="659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eaLnBrk="0" hangingPunct="0"/>
              <a:r>
                <a: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外呼</a:t>
              </a:r>
              <a:endPara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0" hangingPunct="0"/>
              <a:r>
                <a: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征信</a:t>
              </a:r>
              <a:endPara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Text Box 30"/>
            <p:cNvSpPr>
              <a:spLocks noChangeArrowheads="1"/>
            </p:cNvSpPr>
            <p:nvPr/>
          </p:nvSpPr>
          <p:spPr bwMode="auto">
            <a:xfrm>
              <a:off x="2107" y="282"/>
              <a:ext cx="651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eaLnBrk="0" hangingPunct="0"/>
              <a:r>
                <a: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销户</a:t>
              </a:r>
              <a:endPara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0" hangingPunct="0"/>
              <a:r>
                <a: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挽留</a:t>
              </a:r>
              <a:endPara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岗位需求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1033760" y="2415540"/>
            <a:ext cx="733425" cy="42532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523345" y="831215"/>
            <a:ext cx="680085" cy="519557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3" name="TextBox 12"/>
          <p:cNvSpPr txBox="1"/>
          <p:nvPr/>
        </p:nvSpPr>
        <p:spPr>
          <a:xfrm>
            <a:off x="1296035" y="1125855"/>
            <a:ext cx="973772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岗位：银行风控专员      </a:t>
            </a:r>
            <a:r>
              <a:rPr 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需求：</a:t>
            </a: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7865" y="2206625"/>
            <a:ext cx="1097280" cy="368300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t">
            <a:spAutoFit/>
          </a:bodyPr>
          <a:p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岗位职责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49780" y="1791335"/>
            <a:ext cx="69411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1、根据业务操作规范，通过电话方式提醒客户及时处理账款；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2、熟练掌握业务知识，并在权限范围内正确解答客户线上业务咨询；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3、合理运营沟通技巧，谈判技巧，促使客户在约定时间内还款；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4、根据项目要求完成每日业务量及绩效标准。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049795" y="3221990"/>
            <a:ext cx="7756770" cy="1198880"/>
            <a:chOff x="-1195" y="5089"/>
            <a:chExt cx="14928" cy="1888"/>
          </a:xfrm>
        </p:grpSpPr>
        <p:sp>
          <p:nvSpPr>
            <p:cNvPr id="7" name="文本框 6"/>
            <p:cNvSpPr txBox="1"/>
            <p:nvPr/>
          </p:nvSpPr>
          <p:spPr>
            <a:xfrm>
              <a:off x="-1195" y="5743"/>
              <a:ext cx="2218" cy="580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</p:spPr>
          <p:txBody>
            <a:bodyPr wrap="square" rtlCol="0" anchor="t">
              <a:spAutoFit/>
            </a:bodyPr>
            <a:p>
              <a:pPr lvl="0" algn="l"/>
              <a:r>
                <a:rPr 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岗位要求</a:t>
              </a:r>
              <a:endPara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15" y="5089"/>
              <a:ext cx="12118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1、1</a:t>
              </a:r>
              <a:r>
                <a:rPr 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6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周岁以上 3</a:t>
              </a:r>
              <a:r>
                <a:rPr 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周岁以下，男女不限，全职；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2、</a:t>
              </a:r>
              <a:r>
                <a:rPr 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中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专及以上学历</a:t>
              </a:r>
              <a:r>
                <a:rPr 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,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有相关经验者可以放宽；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3、普通话标准清晰，良好的沟通技巧，良好的学习能力、抗压能力、进取心；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4、熟练基本计算机操作。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399790" y="5107305"/>
            <a:ext cx="1097280" cy="368300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t">
            <a:spAutoFit/>
          </a:bodyPr>
          <a:p>
            <a:pPr lvl="0" algn="l"/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福利待遇</a:t>
            </a:r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02225" y="4631690"/>
            <a:ext cx="53873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1、薪资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=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底薪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+绩效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奖金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补贴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=5500+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① 底薪：2000-3500元/月（试用期三个月）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 绩效：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按照个人业绩提成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人均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元，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上不封顶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③ 补贴：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元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岗位需求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1033760" y="2415540"/>
            <a:ext cx="733425" cy="42532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523345" y="831215"/>
            <a:ext cx="680085" cy="519557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3" name="TextBox 12"/>
          <p:cNvSpPr txBox="1"/>
          <p:nvPr/>
        </p:nvSpPr>
        <p:spPr>
          <a:xfrm>
            <a:off x="1296035" y="1125855"/>
            <a:ext cx="973772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岗位：</a:t>
            </a:r>
            <a:r>
              <a:rPr 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京东白条</a:t>
            </a: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马上消费</a:t>
            </a:r>
            <a:r>
              <a:rPr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风控专员      </a:t>
            </a:r>
            <a:r>
              <a:rPr 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需求：</a:t>
            </a: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7865" y="2206625"/>
            <a:ext cx="1097280" cy="368300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t">
            <a:spAutoFit/>
          </a:bodyPr>
          <a:p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岗位职责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49780" y="1791335"/>
            <a:ext cx="69411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1、根据业务操作规范，通过电话方式提醒客户及时处理账款；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2、熟练掌握业务知识，并在权限范围内正确解答客户线上业务咨询；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3、合理运营沟通技巧，谈判技巧，促使客户在约定时间内还款；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4、根据项目要求完成每日业务量及绩效标准。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049795" y="3221990"/>
            <a:ext cx="7756770" cy="1198880"/>
            <a:chOff x="-1195" y="5089"/>
            <a:chExt cx="14928" cy="1888"/>
          </a:xfrm>
        </p:grpSpPr>
        <p:sp>
          <p:nvSpPr>
            <p:cNvPr id="7" name="文本框 6"/>
            <p:cNvSpPr txBox="1"/>
            <p:nvPr/>
          </p:nvSpPr>
          <p:spPr>
            <a:xfrm>
              <a:off x="-1195" y="5743"/>
              <a:ext cx="2218" cy="580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</p:spPr>
          <p:txBody>
            <a:bodyPr wrap="square" rtlCol="0" anchor="t">
              <a:spAutoFit/>
            </a:bodyPr>
            <a:p>
              <a:pPr lvl="0" algn="l"/>
              <a:r>
                <a:rPr 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岗位要求</a:t>
              </a:r>
              <a:endPara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15" y="5089"/>
              <a:ext cx="12118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1、1</a:t>
              </a:r>
              <a:r>
                <a:rPr 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6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周岁以上 3</a:t>
              </a:r>
              <a:r>
                <a:rPr 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周岁以下，男女不限，全职；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2、</a:t>
              </a:r>
              <a:r>
                <a:rPr 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中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专及以上学历</a:t>
              </a:r>
              <a:r>
                <a:rPr 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,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有相关经验者可以放宽；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3、普通话标准清晰，良好的沟通技巧，良好的学习能力、抗压能力、进取心；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4、熟练基本计算机操作。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399790" y="5107305"/>
            <a:ext cx="1097280" cy="368300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t">
            <a:spAutoFit/>
          </a:bodyPr>
          <a:p>
            <a:pPr lvl="0" algn="l"/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福利待遇</a:t>
            </a:r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02225" y="4631690"/>
            <a:ext cx="53873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1、薪资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=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底薪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+绩效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奖金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补贴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=5500+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① 底薪：2000-3500元/月（试用期三个月）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 绩效：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按照个人业绩提成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人均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元，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上不封顶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③ 补贴：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元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岗位需求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1033760" y="2415540"/>
            <a:ext cx="733425" cy="42532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523345" y="831215"/>
            <a:ext cx="680085" cy="519557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3" name="TextBox 12"/>
          <p:cNvSpPr txBox="1"/>
          <p:nvPr/>
        </p:nvSpPr>
        <p:spPr>
          <a:xfrm>
            <a:off x="1296035" y="1125855"/>
            <a:ext cx="973772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岗位：</a:t>
            </a:r>
            <a:r>
              <a:rPr 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银行账单分期客服</a:t>
            </a:r>
            <a:r>
              <a:rPr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需求：</a:t>
            </a: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00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</a:t>
            </a:r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7865" y="2206625"/>
            <a:ext cx="1097280" cy="368300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t">
            <a:spAutoFit/>
          </a:bodyPr>
          <a:p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岗位职责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49780" y="1791335"/>
            <a:ext cx="69411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1、公司提供岗前带薪培训，培训业务知识及服务技巧、沟通技能，电脑操作；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2、通过电话的方式为银行信用卡持有者提供服务，不需要外出拜访客户；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3、负责向兴业银行信用卡持卡VIP客户办理信用卡分期增值服务。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4、根据项目要求完成每日业务量及绩效标准。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049795" y="3221990"/>
            <a:ext cx="7756770" cy="1198880"/>
            <a:chOff x="-1195" y="5089"/>
            <a:chExt cx="14928" cy="1888"/>
          </a:xfrm>
        </p:grpSpPr>
        <p:sp>
          <p:nvSpPr>
            <p:cNvPr id="7" name="文本框 6"/>
            <p:cNvSpPr txBox="1"/>
            <p:nvPr/>
          </p:nvSpPr>
          <p:spPr>
            <a:xfrm>
              <a:off x="-1195" y="5743"/>
              <a:ext cx="2218" cy="580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</p:spPr>
          <p:txBody>
            <a:bodyPr wrap="square" rtlCol="0" anchor="t">
              <a:spAutoFit/>
            </a:bodyPr>
            <a:p>
              <a:pPr lvl="0" algn="l"/>
              <a:r>
                <a:rPr 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岗位要求</a:t>
              </a:r>
              <a:endPara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15" y="5089"/>
              <a:ext cx="12118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1、1</a:t>
              </a:r>
              <a:r>
                <a:rPr 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8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周岁以上 3</a:t>
              </a:r>
              <a:r>
                <a:rPr 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周岁以下，男女不限，全职；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2、</a:t>
              </a:r>
              <a:r>
                <a:rPr 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中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专及以上学历</a:t>
              </a:r>
              <a:r>
                <a:rPr 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,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有相关经验者可以放宽；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3、普通话标准清晰，良好的沟通技巧，良好的学习能力、抗压能力、进取心；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4、熟练基本计算机操作。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399790" y="5078730"/>
            <a:ext cx="1097280" cy="368300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t">
            <a:spAutoFit/>
          </a:bodyPr>
          <a:p>
            <a:pPr lvl="0" algn="l"/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福利待遇</a:t>
            </a:r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02225" y="4631690"/>
            <a:ext cx="59315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1、薪资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=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底薪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+绩效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奖金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补贴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=5500+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① 底薪：2000-3500元/月（试用期三个月）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 绩效：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按照个人业绩提成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人均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元，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上不封顶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③ 补贴：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元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岗位需求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1033760" y="2415540"/>
            <a:ext cx="733425" cy="42532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523345" y="831215"/>
            <a:ext cx="680085" cy="519557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3" name="TextBox 12"/>
          <p:cNvSpPr txBox="1"/>
          <p:nvPr/>
        </p:nvSpPr>
        <p:spPr>
          <a:xfrm>
            <a:off x="1296035" y="1125855"/>
            <a:ext cx="973772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二线职能岗：人事专员  行政专员  数据专员</a:t>
            </a:r>
            <a:r>
              <a:rPr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质检专员</a:t>
            </a:r>
            <a:r>
              <a:rPr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需求：</a:t>
            </a: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</a:t>
            </a:r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7865" y="2206625"/>
            <a:ext cx="1097280" cy="368300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t">
            <a:spAutoFit/>
          </a:bodyPr>
          <a:p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岗位职责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49780" y="1791335"/>
            <a:ext cx="69411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1、负责各类对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内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外报表的制作与发送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2、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协助各部门完成重要事项推动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负责项目会议管理</a:t>
            </a:r>
            <a:r>
              <a:rPr 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并将会议决议事项纳入项目监控系统，进行跟进</a:t>
            </a:r>
            <a:r>
              <a:rPr 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3、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完成上级交待的工作任务。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049795" y="3221990"/>
            <a:ext cx="7756770" cy="1476375"/>
            <a:chOff x="-1195" y="5089"/>
            <a:chExt cx="14928" cy="2325"/>
          </a:xfrm>
        </p:grpSpPr>
        <p:sp>
          <p:nvSpPr>
            <p:cNvPr id="7" name="文本框 6"/>
            <p:cNvSpPr txBox="1"/>
            <p:nvPr/>
          </p:nvSpPr>
          <p:spPr>
            <a:xfrm>
              <a:off x="-1195" y="5743"/>
              <a:ext cx="2218" cy="580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</p:spPr>
          <p:txBody>
            <a:bodyPr wrap="square" rtlCol="0" anchor="t">
              <a:spAutoFit/>
            </a:bodyPr>
            <a:p>
              <a:pPr lvl="0" algn="l"/>
              <a:r>
                <a:rPr 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岗位要求</a:t>
              </a:r>
              <a:endPara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15" y="5089"/>
              <a:ext cx="12118" cy="23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1、18 周岁以上 30 周岁以下，男女不限，全职；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、要求专业对口，且取得相应专业资格证书；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、大专及以上学历</a:t>
              </a:r>
              <a:r>
                <a:rPr 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有相关经验者可以放宽；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4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、普通话标准清晰，良好的沟通技巧，良好的学习能力、抗压能力、进取心；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5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、熟练基本计算机操作。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399790" y="5240655"/>
            <a:ext cx="1097280" cy="368300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t">
            <a:spAutoFit/>
          </a:bodyPr>
          <a:p>
            <a:pPr lvl="0" algn="l"/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福利待遇</a:t>
            </a:r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02225" y="4850765"/>
            <a:ext cx="59315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1、薪资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=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底薪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+绩效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奖金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补贴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=5500+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① 底薪：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2500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4000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元/月（试用期三个月 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2200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元）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 绩效：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按照工作评分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人均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2500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元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③ 补贴：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元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晋升通道</a:t>
            </a:r>
            <a:endParaRPr lang="zh-CN" altLang="en-US" dirty="0"/>
          </a:p>
        </p:txBody>
      </p:sp>
      <p:sp>
        <p:nvSpPr>
          <p:cNvPr id="18" name="Rectangle 10"/>
          <p:cNvSpPr txBox="1">
            <a:spLocks noChangeArrowheads="1"/>
          </p:cNvSpPr>
          <p:nvPr/>
        </p:nvSpPr>
        <p:spPr>
          <a:xfrm>
            <a:off x="232554" y="1371649"/>
            <a:ext cx="3594412" cy="576262"/>
          </a:xfrm>
          <a:prstGeom prst="rect">
            <a:avLst/>
          </a:prstGeom>
        </p:spPr>
        <p:txBody>
          <a:bodyPr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sz="2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多途径职业发展通道</a:t>
            </a:r>
            <a:endParaRPr lang="zh-CN" altLang="en-US" sz="240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AutoShape 240"/>
          <p:cNvSpPr>
            <a:spLocks noChangeArrowheads="1"/>
          </p:cNvSpPr>
          <p:nvPr/>
        </p:nvSpPr>
        <p:spPr bwMode="auto">
          <a:xfrm rot="5400000" flipH="1" flipV="1">
            <a:off x="4161935" y="5419658"/>
            <a:ext cx="216000" cy="72000"/>
          </a:xfrm>
          <a:prstGeom prst="rect">
            <a:avLst/>
          </a:prstGeom>
          <a:solidFill>
            <a:srgbClr val="9FA0A0"/>
          </a:solidFill>
          <a:ln w="9525">
            <a:noFill/>
            <a:miter lim="800000"/>
          </a:ln>
          <a:effectLst/>
        </p:spPr>
        <p:txBody>
          <a:bodyPr vert="eaVert" wrap="none" anchor="ctr"/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/>
              </a:buClr>
              <a:defRPr/>
            </a:pPr>
            <a:endParaRPr lang="en-US" altLang="zh-CN" sz="1750" kern="0" dirty="0" smtClean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/>
              </a:buClr>
              <a:defRPr/>
            </a:pPr>
            <a:endParaRPr lang="zh-CN" altLang="en-US" sz="1750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4" name="AutoShape 240"/>
          <p:cNvSpPr>
            <a:spLocks noChangeArrowheads="1"/>
          </p:cNvSpPr>
          <p:nvPr/>
        </p:nvSpPr>
        <p:spPr bwMode="auto">
          <a:xfrm rot="5400000" flipH="1" flipV="1">
            <a:off x="8363253" y="5451164"/>
            <a:ext cx="216000" cy="72000"/>
          </a:xfrm>
          <a:prstGeom prst="rect">
            <a:avLst/>
          </a:prstGeom>
          <a:solidFill>
            <a:srgbClr val="9FA0A0"/>
          </a:solidFill>
          <a:ln w="9525">
            <a:noFill/>
            <a:miter lim="800000"/>
          </a:ln>
          <a:effectLst/>
        </p:spPr>
        <p:txBody>
          <a:bodyPr vert="eaVert" wrap="none" anchor="ctr"/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/>
              </a:buClr>
              <a:defRPr/>
            </a:pPr>
            <a:endParaRPr lang="en-US" altLang="zh-CN" sz="1750" kern="0" dirty="0" smtClean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/>
              </a:buClr>
              <a:defRPr/>
            </a:pPr>
            <a:endParaRPr lang="zh-CN" altLang="en-US" sz="1750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5" name="AutoShape 240"/>
          <p:cNvSpPr>
            <a:spLocks noChangeArrowheads="1"/>
          </p:cNvSpPr>
          <p:nvPr/>
        </p:nvSpPr>
        <p:spPr bwMode="auto">
          <a:xfrm rot="10800000">
            <a:off x="6089430" y="5536734"/>
            <a:ext cx="360000" cy="312515"/>
          </a:xfrm>
          <a:prstGeom prst="downArrow">
            <a:avLst>
              <a:gd name="adj1" fmla="val 50000"/>
              <a:gd name="adj2" fmla="val 54412"/>
            </a:avLst>
          </a:prstGeom>
          <a:solidFill>
            <a:srgbClr val="9FA0A0"/>
          </a:solidFill>
          <a:ln w="9525">
            <a:solidFill>
              <a:sysClr val="window" lastClr="FFFFFF"/>
            </a:solidFill>
            <a:miter lim="800000"/>
          </a:ln>
          <a:effectLst>
            <a:outerShdw dist="17961" dir="2700000" algn="ctr" rotWithShape="0">
              <a:sysClr val="windowText" lastClr="000000"/>
            </a:outerShdw>
          </a:effectLst>
        </p:spPr>
        <p:txBody>
          <a:bodyPr vert="eaVert" wrap="none" anchor="ctr"/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/>
              </a:buClr>
              <a:defRPr/>
            </a:pPr>
            <a:endParaRPr lang="zh-CN" altLang="en-US" sz="1750" kern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6" name="AutoShape 240"/>
          <p:cNvSpPr>
            <a:spLocks noChangeArrowheads="1"/>
          </p:cNvSpPr>
          <p:nvPr/>
        </p:nvSpPr>
        <p:spPr bwMode="auto">
          <a:xfrm>
            <a:off x="4238902" y="5521504"/>
            <a:ext cx="4248000" cy="72000"/>
          </a:xfrm>
          <a:prstGeom prst="rect">
            <a:avLst/>
          </a:prstGeom>
          <a:solidFill>
            <a:srgbClr val="9FA0A0"/>
          </a:solidFill>
          <a:ln w="9525">
            <a:noFill/>
            <a:miter lim="800000"/>
          </a:ln>
          <a:effectLst/>
        </p:spPr>
        <p:txBody>
          <a:bodyPr vert="eaVert" wrap="none" anchor="ctr"/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/>
              </a:buClr>
              <a:defRPr/>
            </a:pPr>
            <a:endParaRPr lang="en-US" altLang="zh-CN" sz="1750" kern="0" dirty="0" smtClean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/>
              </a:buClr>
              <a:defRPr/>
            </a:pPr>
            <a:endParaRPr lang="zh-CN" altLang="en-US" sz="1750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5462898" y="5793887"/>
            <a:ext cx="1741382" cy="473910"/>
          </a:xfrm>
          <a:prstGeom prst="roundRect">
            <a:avLst/>
          </a:prstGeom>
          <a:solidFill>
            <a:srgbClr val="9F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员工试用期</a:t>
            </a:r>
            <a:endParaRPr lang="zh-CN" altLang="en-US" sz="20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1014" name="组合 26"/>
          <p:cNvGrpSpPr/>
          <p:nvPr/>
        </p:nvGrpSpPr>
        <p:grpSpPr>
          <a:xfrm>
            <a:off x="3189605" y="720725"/>
            <a:ext cx="2115820" cy="4554855"/>
            <a:chOff x="785786" y="2000240"/>
            <a:chExt cx="1928826" cy="4305910"/>
          </a:xfrm>
        </p:grpSpPr>
        <p:sp>
          <p:nvSpPr>
            <p:cNvPr id="41" name="上箭头 40"/>
            <p:cNvSpPr/>
            <p:nvPr/>
          </p:nvSpPr>
          <p:spPr>
            <a:xfrm>
              <a:off x="785786" y="2000240"/>
              <a:ext cx="1928826" cy="3923523"/>
            </a:xfrm>
            <a:prstGeom prst="upArrow">
              <a:avLst>
                <a:gd name="adj1" fmla="val 76813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1020" name="TextBox 15"/>
            <p:cNvSpPr txBox="1"/>
            <p:nvPr/>
          </p:nvSpPr>
          <p:spPr>
            <a:xfrm>
              <a:off x="1571604" y="2428868"/>
              <a:ext cx="428628" cy="31875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1021" name="TextBox 22"/>
            <p:cNvSpPr txBox="1"/>
            <p:nvPr/>
          </p:nvSpPr>
          <p:spPr>
            <a:xfrm>
              <a:off x="908320" y="5929165"/>
              <a:ext cx="1707246" cy="3769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kumimoji="1" lang="zh-CN" altLang="en-US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专业技术方向</a:t>
              </a:r>
              <a:endParaRPr kumimoji="1"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774190" y="826770"/>
            <a:ext cx="4673600" cy="4075430"/>
            <a:chOff x="1739868" y="1031462"/>
            <a:chExt cx="4673600" cy="4064000"/>
          </a:xfrm>
        </p:grpSpPr>
        <p:sp>
          <p:nvSpPr>
            <p:cNvPr id="49" name="矩形 48"/>
            <p:cNvSpPr/>
            <p:nvPr/>
          </p:nvSpPr>
          <p:spPr>
            <a:xfrm>
              <a:off x="1739868" y="1031462"/>
              <a:ext cx="4673600" cy="4064000"/>
            </a:xfrm>
            <a:prstGeom prst="rect">
              <a:avLst/>
            </a:prstGeom>
            <a:noFill/>
          </p:spPr>
        </p:sp>
        <p:sp>
          <p:nvSpPr>
            <p:cNvPr id="50" name="任意多边形 49"/>
            <p:cNvSpPr/>
            <p:nvPr/>
          </p:nvSpPr>
          <p:spPr>
            <a:xfrm>
              <a:off x="3630472" y="2060637"/>
              <a:ext cx="1188000" cy="540000"/>
            </a:xfrm>
            <a:custGeom>
              <a:avLst/>
              <a:gdLst>
                <a:gd name="connsiteX0" fmla="*/ 0 w 1193791"/>
                <a:gd name="connsiteY0" fmla="*/ 96310 h 577849"/>
                <a:gd name="connsiteX1" fmla="*/ 96310 w 1193791"/>
                <a:gd name="connsiteY1" fmla="*/ 0 h 577849"/>
                <a:gd name="connsiteX2" fmla="*/ 1097481 w 1193791"/>
                <a:gd name="connsiteY2" fmla="*/ 0 h 577849"/>
                <a:gd name="connsiteX3" fmla="*/ 1193791 w 1193791"/>
                <a:gd name="connsiteY3" fmla="*/ 96310 h 577849"/>
                <a:gd name="connsiteX4" fmla="*/ 1193791 w 1193791"/>
                <a:gd name="connsiteY4" fmla="*/ 481539 h 577849"/>
                <a:gd name="connsiteX5" fmla="*/ 1097481 w 1193791"/>
                <a:gd name="connsiteY5" fmla="*/ 577849 h 577849"/>
                <a:gd name="connsiteX6" fmla="*/ 96310 w 1193791"/>
                <a:gd name="connsiteY6" fmla="*/ 577849 h 577849"/>
                <a:gd name="connsiteX7" fmla="*/ 0 w 1193791"/>
                <a:gd name="connsiteY7" fmla="*/ 481539 h 577849"/>
                <a:gd name="connsiteX8" fmla="*/ 0 w 1193791"/>
                <a:gd name="connsiteY8" fmla="*/ 96310 h 57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3791" h="577849">
                  <a:moveTo>
                    <a:pt x="0" y="96310"/>
                  </a:moveTo>
                  <a:cubicBezTo>
                    <a:pt x="0" y="43119"/>
                    <a:pt x="43119" y="0"/>
                    <a:pt x="96310" y="0"/>
                  </a:cubicBezTo>
                  <a:lnTo>
                    <a:pt x="1097481" y="0"/>
                  </a:lnTo>
                  <a:cubicBezTo>
                    <a:pt x="1150672" y="0"/>
                    <a:pt x="1193791" y="43119"/>
                    <a:pt x="1193791" y="96310"/>
                  </a:cubicBezTo>
                  <a:lnTo>
                    <a:pt x="1193791" y="481539"/>
                  </a:lnTo>
                  <a:cubicBezTo>
                    <a:pt x="1193791" y="534730"/>
                    <a:pt x="1150672" y="577849"/>
                    <a:pt x="1097481" y="577849"/>
                  </a:cubicBezTo>
                  <a:lnTo>
                    <a:pt x="96310" y="577849"/>
                  </a:lnTo>
                  <a:cubicBezTo>
                    <a:pt x="43119" y="577849"/>
                    <a:pt x="0" y="534730"/>
                    <a:pt x="0" y="481539"/>
                  </a:cubicBezTo>
                  <a:lnTo>
                    <a:pt x="0" y="9631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548" tIns="81548" rIns="81548" bIns="81548" numCol="1" spcCol="1270" anchor="ctr" anchorCtr="0">
              <a:noAutofit/>
            </a:bodyPr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项目经理</a:t>
              </a:r>
              <a:endParaRPr lang="zh-CN" altLang="en-US" sz="14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任意多边形 50"/>
            <p:cNvSpPr/>
            <p:nvPr/>
          </p:nvSpPr>
          <p:spPr>
            <a:xfrm>
              <a:off x="3630472" y="2639462"/>
              <a:ext cx="1188000" cy="540000"/>
            </a:xfrm>
            <a:custGeom>
              <a:avLst/>
              <a:gdLst>
                <a:gd name="connsiteX0" fmla="*/ 0 w 1193791"/>
                <a:gd name="connsiteY0" fmla="*/ 96310 h 577849"/>
                <a:gd name="connsiteX1" fmla="*/ 96310 w 1193791"/>
                <a:gd name="connsiteY1" fmla="*/ 0 h 577849"/>
                <a:gd name="connsiteX2" fmla="*/ 1097481 w 1193791"/>
                <a:gd name="connsiteY2" fmla="*/ 0 h 577849"/>
                <a:gd name="connsiteX3" fmla="*/ 1193791 w 1193791"/>
                <a:gd name="connsiteY3" fmla="*/ 96310 h 577849"/>
                <a:gd name="connsiteX4" fmla="*/ 1193791 w 1193791"/>
                <a:gd name="connsiteY4" fmla="*/ 481539 h 577849"/>
                <a:gd name="connsiteX5" fmla="*/ 1097481 w 1193791"/>
                <a:gd name="connsiteY5" fmla="*/ 577849 h 577849"/>
                <a:gd name="connsiteX6" fmla="*/ 96310 w 1193791"/>
                <a:gd name="connsiteY6" fmla="*/ 577849 h 577849"/>
                <a:gd name="connsiteX7" fmla="*/ 0 w 1193791"/>
                <a:gd name="connsiteY7" fmla="*/ 481539 h 577849"/>
                <a:gd name="connsiteX8" fmla="*/ 0 w 1193791"/>
                <a:gd name="connsiteY8" fmla="*/ 96310 h 57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3791" h="577849">
                  <a:moveTo>
                    <a:pt x="0" y="96310"/>
                  </a:moveTo>
                  <a:cubicBezTo>
                    <a:pt x="0" y="43119"/>
                    <a:pt x="43119" y="0"/>
                    <a:pt x="96310" y="0"/>
                  </a:cubicBezTo>
                  <a:lnTo>
                    <a:pt x="1097481" y="0"/>
                  </a:lnTo>
                  <a:cubicBezTo>
                    <a:pt x="1150672" y="0"/>
                    <a:pt x="1193791" y="43119"/>
                    <a:pt x="1193791" y="96310"/>
                  </a:cubicBezTo>
                  <a:lnTo>
                    <a:pt x="1193791" y="481539"/>
                  </a:lnTo>
                  <a:cubicBezTo>
                    <a:pt x="1193791" y="534730"/>
                    <a:pt x="1150672" y="577849"/>
                    <a:pt x="1097481" y="577849"/>
                  </a:cubicBezTo>
                  <a:lnTo>
                    <a:pt x="96310" y="577849"/>
                  </a:lnTo>
                  <a:cubicBezTo>
                    <a:pt x="43119" y="577849"/>
                    <a:pt x="0" y="534730"/>
                    <a:pt x="0" y="481539"/>
                  </a:cubicBezTo>
                  <a:lnTo>
                    <a:pt x="0" y="9631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548" tIns="81548" rIns="81548" bIns="81548" numCol="1" spcCol="1270" anchor="ctr" anchorCtr="0">
              <a:noAutofit/>
            </a:bodyPr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流程设计   专家</a:t>
              </a:r>
              <a:endParaRPr lang="zh-CN" altLang="en-US" sz="14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任意多边形 51"/>
            <p:cNvSpPr/>
            <p:nvPr/>
          </p:nvSpPr>
          <p:spPr>
            <a:xfrm>
              <a:off x="3622590" y="3225414"/>
              <a:ext cx="1188000" cy="540000"/>
            </a:xfrm>
            <a:custGeom>
              <a:avLst/>
              <a:gdLst>
                <a:gd name="connsiteX0" fmla="*/ 0 w 1176304"/>
                <a:gd name="connsiteY0" fmla="*/ 96310 h 577849"/>
                <a:gd name="connsiteX1" fmla="*/ 96310 w 1176304"/>
                <a:gd name="connsiteY1" fmla="*/ 0 h 577849"/>
                <a:gd name="connsiteX2" fmla="*/ 1079994 w 1176304"/>
                <a:gd name="connsiteY2" fmla="*/ 0 h 577849"/>
                <a:gd name="connsiteX3" fmla="*/ 1176304 w 1176304"/>
                <a:gd name="connsiteY3" fmla="*/ 96310 h 577849"/>
                <a:gd name="connsiteX4" fmla="*/ 1176304 w 1176304"/>
                <a:gd name="connsiteY4" fmla="*/ 481539 h 577849"/>
                <a:gd name="connsiteX5" fmla="*/ 1079994 w 1176304"/>
                <a:gd name="connsiteY5" fmla="*/ 577849 h 577849"/>
                <a:gd name="connsiteX6" fmla="*/ 96310 w 1176304"/>
                <a:gd name="connsiteY6" fmla="*/ 577849 h 577849"/>
                <a:gd name="connsiteX7" fmla="*/ 0 w 1176304"/>
                <a:gd name="connsiteY7" fmla="*/ 481539 h 577849"/>
                <a:gd name="connsiteX8" fmla="*/ 0 w 1176304"/>
                <a:gd name="connsiteY8" fmla="*/ 96310 h 57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6304" h="577849">
                  <a:moveTo>
                    <a:pt x="0" y="96310"/>
                  </a:moveTo>
                  <a:cubicBezTo>
                    <a:pt x="0" y="43119"/>
                    <a:pt x="43119" y="0"/>
                    <a:pt x="96310" y="0"/>
                  </a:cubicBezTo>
                  <a:lnTo>
                    <a:pt x="1079994" y="0"/>
                  </a:lnTo>
                  <a:cubicBezTo>
                    <a:pt x="1133185" y="0"/>
                    <a:pt x="1176304" y="43119"/>
                    <a:pt x="1176304" y="96310"/>
                  </a:cubicBezTo>
                  <a:lnTo>
                    <a:pt x="1176304" y="481539"/>
                  </a:lnTo>
                  <a:cubicBezTo>
                    <a:pt x="1176304" y="534730"/>
                    <a:pt x="1133185" y="577849"/>
                    <a:pt x="1079994" y="577849"/>
                  </a:cubicBezTo>
                  <a:lnTo>
                    <a:pt x="96310" y="577849"/>
                  </a:lnTo>
                  <a:cubicBezTo>
                    <a:pt x="43119" y="577849"/>
                    <a:pt x="0" y="534730"/>
                    <a:pt x="0" y="481539"/>
                  </a:cubicBezTo>
                  <a:lnTo>
                    <a:pt x="0" y="9631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548" tIns="81548" rIns="81548" bIns="81548" numCol="1" spcCol="1270" anchor="ctr" anchorCtr="0">
              <a:noAutofit/>
            </a:bodyPr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质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培主管</a:t>
              </a:r>
              <a:endParaRPr lang="zh-CN" altLang="en-US" sz="14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任意多边形 52"/>
            <p:cNvSpPr/>
            <p:nvPr/>
          </p:nvSpPr>
          <p:spPr>
            <a:xfrm>
              <a:off x="3630472" y="3820865"/>
              <a:ext cx="1188000" cy="540000"/>
            </a:xfrm>
            <a:custGeom>
              <a:avLst/>
              <a:gdLst>
                <a:gd name="connsiteX0" fmla="*/ 0 w 1193791"/>
                <a:gd name="connsiteY0" fmla="*/ 96310 h 577849"/>
                <a:gd name="connsiteX1" fmla="*/ 96310 w 1193791"/>
                <a:gd name="connsiteY1" fmla="*/ 0 h 577849"/>
                <a:gd name="connsiteX2" fmla="*/ 1097481 w 1193791"/>
                <a:gd name="connsiteY2" fmla="*/ 0 h 577849"/>
                <a:gd name="connsiteX3" fmla="*/ 1193791 w 1193791"/>
                <a:gd name="connsiteY3" fmla="*/ 96310 h 577849"/>
                <a:gd name="connsiteX4" fmla="*/ 1193791 w 1193791"/>
                <a:gd name="connsiteY4" fmla="*/ 481539 h 577849"/>
                <a:gd name="connsiteX5" fmla="*/ 1097481 w 1193791"/>
                <a:gd name="connsiteY5" fmla="*/ 577849 h 577849"/>
                <a:gd name="connsiteX6" fmla="*/ 96310 w 1193791"/>
                <a:gd name="connsiteY6" fmla="*/ 577849 h 577849"/>
                <a:gd name="connsiteX7" fmla="*/ 0 w 1193791"/>
                <a:gd name="connsiteY7" fmla="*/ 481539 h 577849"/>
                <a:gd name="connsiteX8" fmla="*/ 0 w 1193791"/>
                <a:gd name="connsiteY8" fmla="*/ 96310 h 57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3791" h="577849">
                  <a:moveTo>
                    <a:pt x="0" y="96310"/>
                  </a:moveTo>
                  <a:cubicBezTo>
                    <a:pt x="0" y="43119"/>
                    <a:pt x="43119" y="0"/>
                    <a:pt x="96310" y="0"/>
                  </a:cubicBezTo>
                  <a:lnTo>
                    <a:pt x="1097481" y="0"/>
                  </a:lnTo>
                  <a:cubicBezTo>
                    <a:pt x="1150672" y="0"/>
                    <a:pt x="1193791" y="43119"/>
                    <a:pt x="1193791" y="96310"/>
                  </a:cubicBezTo>
                  <a:lnTo>
                    <a:pt x="1193791" y="481539"/>
                  </a:lnTo>
                  <a:cubicBezTo>
                    <a:pt x="1193791" y="534730"/>
                    <a:pt x="1150672" y="577849"/>
                    <a:pt x="1097481" y="577849"/>
                  </a:cubicBezTo>
                  <a:lnTo>
                    <a:pt x="96310" y="577849"/>
                  </a:lnTo>
                  <a:cubicBezTo>
                    <a:pt x="43119" y="577849"/>
                    <a:pt x="0" y="534730"/>
                    <a:pt x="0" y="481539"/>
                  </a:cubicBezTo>
                  <a:lnTo>
                    <a:pt x="0" y="9631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548" tIns="81548" rIns="81548" bIns="81548" numCol="1" spcCol="1270" anchor="ctr" anchorCtr="1">
              <a:noAutofit/>
            </a:bodyPr>
            <a:p>
              <a:pPr lvl="0" algn="ctr" defTabSz="622300">
                <a:lnSpc>
                  <a:spcPts val="17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数据专员       培训讲师</a:t>
              </a:r>
              <a:endParaRPr lang="en-US" altLang="zh-CN" sz="1400" kern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任意多边形 53"/>
            <p:cNvSpPr/>
            <p:nvPr/>
          </p:nvSpPr>
          <p:spPr>
            <a:xfrm>
              <a:off x="3617766" y="4416315"/>
              <a:ext cx="1188000" cy="540000"/>
            </a:xfrm>
            <a:custGeom>
              <a:avLst/>
              <a:gdLst>
                <a:gd name="connsiteX0" fmla="*/ 0 w 1219204"/>
                <a:gd name="connsiteY0" fmla="*/ 96310 h 577849"/>
                <a:gd name="connsiteX1" fmla="*/ 96310 w 1219204"/>
                <a:gd name="connsiteY1" fmla="*/ 0 h 577849"/>
                <a:gd name="connsiteX2" fmla="*/ 1122894 w 1219204"/>
                <a:gd name="connsiteY2" fmla="*/ 0 h 577849"/>
                <a:gd name="connsiteX3" fmla="*/ 1219204 w 1219204"/>
                <a:gd name="connsiteY3" fmla="*/ 96310 h 577849"/>
                <a:gd name="connsiteX4" fmla="*/ 1219204 w 1219204"/>
                <a:gd name="connsiteY4" fmla="*/ 481539 h 577849"/>
                <a:gd name="connsiteX5" fmla="*/ 1122894 w 1219204"/>
                <a:gd name="connsiteY5" fmla="*/ 577849 h 577849"/>
                <a:gd name="connsiteX6" fmla="*/ 96310 w 1219204"/>
                <a:gd name="connsiteY6" fmla="*/ 577849 h 577849"/>
                <a:gd name="connsiteX7" fmla="*/ 0 w 1219204"/>
                <a:gd name="connsiteY7" fmla="*/ 481539 h 577849"/>
                <a:gd name="connsiteX8" fmla="*/ 0 w 1219204"/>
                <a:gd name="connsiteY8" fmla="*/ 96310 h 57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4" h="577849">
                  <a:moveTo>
                    <a:pt x="0" y="96310"/>
                  </a:moveTo>
                  <a:cubicBezTo>
                    <a:pt x="0" y="43119"/>
                    <a:pt x="43119" y="0"/>
                    <a:pt x="96310" y="0"/>
                  </a:cubicBezTo>
                  <a:lnTo>
                    <a:pt x="1122894" y="0"/>
                  </a:lnTo>
                  <a:cubicBezTo>
                    <a:pt x="1176085" y="0"/>
                    <a:pt x="1219204" y="43119"/>
                    <a:pt x="1219204" y="96310"/>
                  </a:cubicBezTo>
                  <a:lnTo>
                    <a:pt x="1219204" y="481539"/>
                  </a:lnTo>
                  <a:cubicBezTo>
                    <a:pt x="1219204" y="534730"/>
                    <a:pt x="1176085" y="577849"/>
                    <a:pt x="1122894" y="577849"/>
                  </a:cubicBezTo>
                  <a:lnTo>
                    <a:pt x="96310" y="577849"/>
                  </a:lnTo>
                  <a:cubicBezTo>
                    <a:pt x="43119" y="577849"/>
                    <a:pt x="0" y="534730"/>
                    <a:pt x="0" y="481539"/>
                  </a:cubicBezTo>
                  <a:lnTo>
                    <a:pt x="0" y="9631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548" tIns="81548" rIns="81548" bIns="81548" numCol="1" spcCol="1270" anchor="ctr" anchorCtr="1">
              <a:noAutofit/>
            </a:bodyPr>
            <a:p>
              <a:pPr lvl="0" algn="ctr" defTabSz="622300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坐席员</a:t>
              </a:r>
              <a:endParaRPr lang="zh-CN" altLang="en-US" sz="1400" kern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1013" name="组合 27"/>
          <p:cNvGrpSpPr/>
          <p:nvPr/>
        </p:nvGrpSpPr>
        <p:grpSpPr>
          <a:xfrm>
            <a:off x="5305425" y="900430"/>
            <a:ext cx="2058670" cy="4374515"/>
            <a:chOff x="2643174" y="3214686"/>
            <a:chExt cx="1928826" cy="2956906"/>
          </a:xfrm>
        </p:grpSpPr>
        <p:sp>
          <p:nvSpPr>
            <p:cNvPr id="55" name="上箭头 54"/>
            <p:cNvSpPr/>
            <p:nvPr/>
          </p:nvSpPr>
          <p:spPr>
            <a:xfrm>
              <a:off x="2643174" y="3214686"/>
              <a:ext cx="1928826" cy="2683922"/>
            </a:xfrm>
            <a:prstGeom prst="upArrow">
              <a:avLst>
                <a:gd name="adj1" fmla="val 76813"/>
                <a:gd name="adj2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1025" name="TextBox 16"/>
            <p:cNvSpPr txBox="1"/>
            <p:nvPr/>
          </p:nvSpPr>
          <p:spPr>
            <a:xfrm>
              <a:off x="3428992" y="3492362"/>
              <a:ext cx="428628" cy="22791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1026" name="TextBox 21"/>
            <p:cNvSpPr txBox="1"/>
            <p:nvPr/>
          </p:nvSpPr>
          <p:spPr>
            <a:xfrm>
              <a:off x="2753046" y="5902041"/>
              <a:ext cx="1707808" cy="2695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kumimoji="1" lang="zh-CN" altLang="en-US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团队管理方向</a:t>
              </a:r>
              <a:endParaRPr kumimoji="1"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1012" name="组合 28"/>
          <p:cNvGrpSpPr/>
          <p:nvPr/>
        </p:nvGrpSpPr>
        <p:grpSpPr>
          <a:xfrm>
            <a:off x="7510780" y="1372235"/>
            <a:ext cx="1928495" cy="3897629"/>
            <a:chOff x="4500562" y="3857628"/>
            <a:chExt cx="1928826" cy="2462265"/>
          </a:xfrm>
        </p:grpSpPr>
        <p:sp>
          <p:nvSpPr>
            <p:cNvPr id="57" name="上箭头 56"/>
            <p:cNvSpPr/>
            <p:nvPr/>
          </p:nvSpPr>
          <p:spPr>
            <a:xfrm>
              <a:off x="4500562" y="3857628"/>
              <a:ext cx="1928826" cy="2213151"/>
            </a:xfrm>
            <a:prstGeom prst="upArrow">
              <a:avLst>
                <a:gd name="adj1" fmla="val 81058"/>
                <a:gd name="adj2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1030" name="TextBox 17"/>
            <p:cNvSpPr txBox="1"/>
            <p:nvPr/>
          </p:nvSpPr>
          <p:spPr>
            <a:xfrm>
              <a:off x="5286380" y="4214818"/>
              <a:ext cx="428628" cy="21301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1031" name="TextBox 20"/>
            <p:cNvSpPr txBox="1"/>
            <p:nvPr/>
          </p:nvSpPr>
          <p:spPr>
            <a:xfrm>
              <a:off x="4613612" y="6067970"/>
              <a:ext cx="1730037" cy="2519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kumimoji="1" lang="zh-CN" altLang="en-US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二线职能部门</a:t>
              </a:r>
              <a:endParaRPr kumimoji="1"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735556" y="1894444"/>
            <a:ext cx="1191919" cy="2882124"/>
            <a:chOff x="5630781" y="2075419"/>
            <a:chExt cx="1191919" cy="2882124"/>
          </a:xfrm>
          <a:solidFill>
            <a:srgbClr val="4BC9B4"/>
          </a:solidFill>
        </p:grpSpPr>
        <p:sp>
          <p:nvSpPr>
            <p:cNvPr id="60" name="任意多边形 59"/>
            <p:cNvSpPr/>
            <p:nvPr/>
          </p:nvSpPr>
          <p:spPr>
            <a:xfrm>
              <a:off x="5630781" y="2075419"/>
              <a:ext cx="1188000" cy="540000"/>
            </a:xfrm>
            <a:custGeom>
              <a:avLst/>
              <a:gdLst>
                <a:gd name="connsiteX0" fmla="*/ 0 w 1193791"/>
                <a:gd name="connsiteY0" fmla="*/ 101602 h 609599"/>
                <a:gd name="connsiteX1" fmla="*/ 101602 w 1193791"/>
                <a:gd name="connsiteY1" fmla="*/ 0 h 609599"/>
                <a:gd name="connsiteX2" fmla="*/ 1092189 w 1193791"/>
                <a:gd name="connsiteY2" fmla="*/ 0 h 609599"/>
                <a:gd name="connsiteX3" fmla="*/ 1193791 w 1193791"/>
                <a:gd name="connsiteY3" fmla="*/ 101602 h 609599"/>
                <a:gd name="connsiteX4" fmla="*/ 1193791 w 1193791"/>
                <a:gd name="connsiteY4" fmla="*/ 507997 h 609599"/>
                <a:gd name="connsiteX5" fmla="*/ 1092189 w 1193791"/>
                <a:gd name="connsiteY5" fmla="*/ 609599 h 609599"/>
                <a:gd name="connsiteX6" fmla="*/ 101602 w 1193791"/>
                <a:gd name="connsiteY6" fmla="*/ 609599 h 609599"/>
                <a:gd name="connsiteX7" fmla="*/ 0 w 1193791"/>
                <a:gd name="connsiteY7" fmla="*/ 507997 h 609599"/>
                <a:gd name="connsiteX8" fmla="*/ 0 w 1193791"/>
                <a:gd name="connsiteY8" fmla="*/ 101602 h 60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3791" h="609599">
                  <a:moveTo>
                    <a:pt x="0" y="101602"/>
                  </a:moveTo>
                  <a:cubicBezTo>
                    <a:pt x="0" y="45489"/>
                    <a:pt x="45489" y="0"/>
                    <a:pt x="101602" y="0"/>
                  </a:cubicBezTo>
                  <a:lnTo>
                    <a:pt x="1092189" y="0"/>
                  </a:lnTo>
                  <a:cubicBezTo>
                    <a:pt x="1148302" y="0"/>
                    <a:pt x="1193791" y="45489"/>
                    <a:pt x="1193791" y="101602"/>
                  </a:cubicBezTo>
                  <a:lnTo>
                    <a:pt x="1193791" y="507997"/>
                  </a:lnTo>
                  <a:cubicBezTo>
                    <a:pt x="1193791" y="564110"/>
                    <a:pt x="1148302" y="609599"/>
                    <a:pt x="1092189" y="609599"/>
                  </a:cubicBezTo>
                  <a:lnTo>
                    <a:pt x="101602" y="609599"/>
                  </a:lnTo>
                  <a:cubicBezTo>
                    <a:pt x="45489" y="609599"/>
                    <a:pt x="0" y="564110"/>
                    <a:pt x="0" y="507997"/>
                  </a:cubicBezTo>
                  <a:lnTo>
                    <a:pt x="0" y="101602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548" tIns="81548" rIns="81548" bIns="81548" numCol="1" spcCol="1270" anchor="ctr" anchorCtr="0">
              <a:noAutofit/>
            </a:bodyPr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运营总监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任意多边形 60"/>
            <p:cNvSpPr/>
            <p:nvPr/>
          </p:nvSpPr>
          <p:spPr>
            <a:xfrm>
              <a:off x="5630781" y="2656794"/>
              <a:ext cx="1188000" cy="540000"/>
            </a:xfrm>
            <a:custGeom>
              <a:avLst/>
              <a:gdLst>
                <a:gd name="connsiteX0" fmla="*/ 0 w 1193791"/>
                <a:gd name="connsiteY0" fmla="*/ 101602 h 609599"/>
                <a:gd name="connsiteX1" fmla="*/ 101602 w 1193791"/>
                <a:gd name="connsiteY1" fmla="*/ 0 h 609599"/>
                <a:gd name="connsiteX2" fmla="*/ 1092189 w 1193791"/>
                <a:gd name="connsiteY2" fmla="*/ 0 h 609599"/>
                <a:gd name="connsiteX3" fmla="*/ 1193791 w 1193791"/>
                <a:gd name="connsiteY3" fmla="*/ 101602 h 609599"/>
                <a:gd name="connsiteX4" fmla="*/ 1193791 w 1193791"/>
                <a:gd name="connsiteY4" fmla="*/ 507997 h 609599"/>
                <a:gd name="connsiteX5" fmla="*/ 1092189 w 1193791"/>
                <a:gd name="connsiteY5" fmla="*/ 609599 h 609599"/>
                <a:gd name="connsiteX6" fmla="*/ 101602 w 1193791"/>
                <a:gd name="connsiteY6" fmla="*/ 609599 h 609599"/>
                <a:gd name="connsiteX7" fmla="*/ 0 w 1193791"/>
                <a:gd name="connsiteY7" fmla="*/ 507997 h 609599"/>
                <a:gd name="connsiteX8" fmla="*/ 0 w 1193791"/>
                <a:gd name="connsiteY8" fmla="*/ 101602 h 60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3791" h="609599">
                  <a:moveTo>
                    <a:pt x="0" y="101602"/>
                  </a:moveTo>
                  <a:cubicBezTo>
                    <a:pt x="0" y="45489"/>
                    <a:pt x="45489" y="0"/>
                    <a:pt x="101602" y="0"/>
                  </a:cubicBezTo>
                  <a:lnTo>
                    <a:pt x="1092189" y="0"/>
                  </a:lnTo>
                  <a:cubicBezTo>
                    <a:pt x="1148302" y="0"/>
                    <a:pt x="1193791" y="45489"/>
                    <a:pt x="1193791" y="101602"/>
                  </a:cubicBezTo>
                  <a:lnTo>
                    <a:pt x="1193791" y="507997"/>
                  </a:lnTo>
                  <a:cubicBezTo>
                    <a:pt x="1193791" y="564110"/>
                    <a:pt x="1148302" y="609599"/>
                    <a:pt x="1092189" y="609599"/>
                  </a:cubicBezTo>
                  <a:lnTo>
                    <a:pt x="101602" y="609599"/>
                  </a:lnTo>
                  <a:cubicBezTo>
                    <a:pt x="45489" y="609599"/>
                    <a:pt x="0" y="564110"/>
                    <a:pt x="0" y="507997"/>
                  </a:cubicBezTo>
                  <a:lnTo>
                    <a:pt x="0" y="101602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548" tIns="81548" rIns="81548" bIns="81548" numCol="1" spcCol="1270" anchor="ctr" anchorCtr="0">
              <a:noAutofit/>
            </a:bodyPr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运营经理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任意多边形 61"/>
            <p:cNvSpPr/>
            <p:nvPr/>
          </p:nvSpPr>
          <p:spPr>
            <a:xfrm>
              <a:off x="5630781" y="3245269"/>
              <a:ext cx="1188000" cy="540000"/>
            </a:xfrm>
            <a:custGeom>
              <a:avLst/>
              <a:gdLst>
                <a:gd name="connsiteX0" fmla="*/ 0 w 1193791"/>
                <a:gd name="connsiteY0" fmla="*/ 101602 h 609599"/>
                <a:gd name="connsiteX1" fmla="*/ 101602 w 1193791"/>
                <a:gd name="connsiteY1" fmla="*/ 0 h 609599"/>
                <a:gd name="connsiteX2" fmla="*/ 1092189 w 1193791"/>
                <a:gd name="connsiteY2" fmla="*/ 0 h 609599"/>
                <a:gd name="connsiteX3" fmla="*/ 1193791 w 1193791"/>
                <a:gd name="connsiteY3" fmla="*/ 101602 h 609599"/>
                <a:gd name="connsiteX4" fmla="*/ 1193791 w 1193791"/>
                <a:gd name="connsiteY4" fmla="*/ 507997 h 609599"/>
                <a:gd name="connsiteX5" fmla="*/ 1092189 w 1193791"/>
                <a:gd name="connsiteY5" fmla="*/ 609599 h 609599"/>
                <a:gd name="connsiteX6" fmla="*/ 101602 w 1193791"/>
                <a:gd name="connsiteY6" fmla="*/ 609599 h 609599"/>
                <a:gd name="connsiteX7" fmla="*/ 0 w 1193791"/>
                <a:gd name="connsiteY7" fmla="*/ 507997 h 609599"/>
                <a:gd name="connsiteX8" fmla="*/ 0 w 1193791"/>
                <a:gd name="connsiteY8" fmla="*/ 101602 h 60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3791" h="609599">
                  <a:moveTo>
                    <a:pt x="0" y="101602"/>
                  </a:moveTo>
                  <a:cubicBezTo>
                    <a:pt x="0" y="45489"/>
                    <a:pt x="45489" y="0"/>
                    <a:pt x="101602" y="0"/>
                  </a:cubicBezTo>
                  <a:lnTo>
                    <a:pt x="1092189" y="0"/>
                  </a:lnTo>
                  <a:cubicBezTo>
                    <a:pt x="1148302" y="0"/>
                    <a:pt x="1193791" y="45489"/>
                    <a:pt x="1193791" y="101602"/>
                  </a:cubicBezTo>
                  <a:lnTo>
                    <a:pt x="1193791" y="507997"/>
                  </a:lnTo>
                  <a:cubicBezTo>
                    <a:pt x="1193791" y="564110"/>
                    <a:pt x="1148302" y="609599"/>
                    <a:pt x="1092189" y="609599"/>
                  </a:cubicBezTo>
                  <a:lnTo>
                    <a:pt x="101602" y="609599"/>
                  </a:lnTo>
                  <a:cubicBezTo>
                    <a:pt x="45489" y="609599"/>
                    <a:pt x="0" y="564110"/>
                    <a:pt x="0" y="507997"/>
                  </a:cubicBezTo>
                  <a:lnTo>
                    <a:pt x="0" y="101602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548" tIns="81548" rIns="81548" bIns="81548" numCol="1" spcCol="1270" anchor="ctr" anchorCtr="0">
              <a:noAutofit/>
            </a:bodyPr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运营主管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任意多边形 62"/>
            <p:cNvSpPr/>
            <p:nvPr/>
          </p:nvSpPr>
          <p:spPr>
            <a:xfrm>
              <a:off x="5630781" y="3836169"/>
              <a:ext cx="1188000" cy="540000"/>
            </a:xfrm>
            <a:custGeom>
              <a:avLst/>
              <a:gdLst>
                <a:gd name="connsiteX0" fmla="*/ 0 w 1193791"/>
                <a:gd name="connsiteY0" fmla="*/ 101602 h 609599"/>
                <a:gd name="connsiteX1" fmla="*/ 101602 w 1193791"/>
                <a:gd name="connsiteY1" fmla="*/ 0 h 609599"/>
                <a:gd name="connsiteX2" fmla="*/ 1092189 w 1193791"/>
                <a:gd name="connsiteY2" fmla="*/ 0 h 609599"/>
                <a:gd name="connsiteX3" fmla="*/ 1193791 w 1193791"/>
                <a:gd name="connsiteY3" fmla="*/ 101602 h 609599"/>
                <a:gd name="connsiteX4" fmla="*/ 1193791 w 1193791"/>
                <a:gd name="connsiteY4" fmla="*/ 507997 h 609599"/>
                <a:gd name="connsiteX5" fmla="*/ 1092189 w 1193791"/>
                <a:gd name="connsiteY5" fmla="*/ 609599 h 609599"/>
                <a:gd name="connsiteX6" fmla="*/ 101602 w 1193791"/>
                <a:gd name="connsiteY6" fmla="*/ 609599 h 609599"/>
                <a:gd name="connsiteX7" fmla="*/ 0 w 1193791"/>
                <a:gd name="connsiteY7" fmla="*/ 507997 h 609599"/>
                <a:gd name="connsiteX8" fmla="*/ 0 w 1193791"/>
                <a:gd name="connsiteY8" fmla="*/ 101602 h 60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3791" h="609599">
                  <a:moveTo>
                    <a:pt x="0" y="101602"/>
                  </a:moveTo>
                  <a:cubicBezTo>
                    <a:pt x="0" y="45489"/>
                    <a:pt x="45489" y="0"/>
                    <a:pt x="101602" y="0"/>
                  </a:cubicBezTo>
                  <a:lnTo>
                    <a:pt x="1092189" y="0"/>
                  </a:lnTo>
                  <a:cubicBezTo>
                    <a:pt x="1148302" y="0"/>
                    <a:pt x="1193791" y="45489"/>
                    <a:pt x="1193791" y="101602"/>
                  </a:cubicBezTo>
                  <a:lnTo>
                    <a:pt x="1193791" y="507997"/>
                  </a:lnTo>
                  <a:cubicBezTo>
                    <a:pt x="1193791" y="564110"/>
                    <a:pt x="1148302" y="609599"/>
                    <a:pt x="1092189" y="609599"/>
                  </a:cubicBezTo>
                  <a:lnTo>
                    <a:pt x="101602" y="609599"/>
                  </a:lnTo>
                  <a:cubicBezTo>
                    <a:pt x="45489" y="609599"/>
                    <a:pt x="0" y="564110"/>
                    <a:pt x="0" y="507997"/>
                  </a:cubicBezTo>
                  <a:lnTo>
                    <a:pt x="0" y="101602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548" tIns="81548" rIns="81548" bIns="81548" numCol="1" spcCol="1270" anchor="ctr" anchorCtr="0">
              <a:noAutofit/>
            </a:bodyPr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运营组长</a:t>
              </a:r>
              <a:endPara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质检组长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任意多边形 63"/>
            <p:cNvSpPr/>
            <p:nvPr/>
          </p:nvSpPr>
          <p:spPr>
            <a:xfrm>
              <a:off x="5634700" y="4417543"/>
              <a:ext cx="1188000" cy="540000"/>
            </a:xfrm>
            <a:custGeom>
              <a:avLst/>
              <a:gdLst>
                <a:gd name="connsiteX0" fmla="*/ 0 w 1219204"/>
                <a:gd name="connsiteY0" fmla="*/ 71521 h 429115"/>
                <a:gd name="connsiteX1" fmla="*/ 71521 w 1219204"/>
                <a:gd name="connsiteY1" fmla="*/ 0 h 429115"/>
                <a:gd name="connsiteX2" fmla="*/ 1147683 w 1219204"/>
                <a:gd name="connsiteY2" fmla="*/ 0 h 429115"/>
                <a:gd name="connsiteX3" fmla="*/ 1219204 w 1219204"/>
                <a:gd name="connsiteY3" fmla="*/ 71521 h 429115"/>
                <a:gd name="connsiteX4" fmla="*/ 1219204 w 1219204"/>
                <a:gd name="connsiteY4" fmla="*/ 357594 h 429115"/>
                <a:gd name="connsiteX5" fmla="*/ 1147683 w 1219204"/>
                <a:gd name="connsiteY5" fmla="*/ 429115 h 429115"/>
                <a:gd name="connsiteX6" fmla="*/ 71521 w 1219204"/>
                <a:gd name="connsiteY6" fmla="*/ 429115 h 429115"/>
                <a:gd name="connsiteX7" fmla="*/ 0 w 1219204"/>
                <a:gd name="connsiteY7" fmla="*/ 357594 h 429115"/>
                <a:gd name="connsiteX8" fmla="*/ 0 w 1219204"/>
                <a:gd name="connsiteY8" fmla="*/ 71521 h 429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4" h="429115">
                  <a:moveTo>
                    <a:pt x="0" y="71521"/>
                  </a:moveTo>
                  <a:cubicBezTo>
                    <a:pt x="0" y="32021"/>
                    <a:pt x="32021" y="0"/>
                    <a:pt x="71521" y="0"/>
                  </a:cubicBezTo>
                  <a:lnTo>
                    <a:pt x="1147683" y="0"/>
                  </a:lnTo>
                  <a:cubicBezTo>
                    <a:pt x="1187183" y="0"/>
                    <a:pt x="1219204" y="32021"/>
                    <a:pt x="1219204" y="71521"/>
                  </a:cubicBezTo>
                  <a:lnTo>
                    <a:pt x="1219204" y="357594"/>
                  </a:lnTo>
                  <a:cubicBezTo>
                    <a:pt x="1219204" y="397094"/>
                    <a:pt x="1187183" y="429115"/>
                    <a:pt x="1147683" y="429115"/>
                  </a:cubicBezTo>
                  <a:lnTo>
                    <a:pt x="71521" y="429115"/>
                  </a:lnTo>
                  <a:cubicBezTo>
                    <a:pt x="32021" y="429115"/>
                    <a:pt x="0" y="397094"/>
                    <a:pt x="0" y="357594"/>
                  </a:cubicBezTo>
                  <a:lnTo>
                    <a:pt x="0" y="71521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548" tIns="81548" rIns="81548" bIns="81548" numCol="1" spcCol="1270" anchor="ctr" anchorCtr="0">
              <a:noAutofit/>
            </a:bodyPr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坐席员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877242" y="3012641"/>
            <a:ext cx="1191920" cy="1722366"/>
            <a:chOff x="7708967" y="3206951"/>
            <a:chExt cx="1191920" cy="1722366"/>
          </a:xfrm>
        </p:grpSpPr>
        <p:sp>
          <p:nvSpPr>
            <p:cNvPr id="66" name="任意多边形 65"/>
            <p:cNvSpPr/>
            <p:nvPr/>
          </p:nvSpPr>
          <p:spPr>
            <a:xfrm>
              <a:off x="7708967" y="3206951"/>
              <a:ext cx="1188000" cy="540000"/>
            </a:xfrm>
            <a:custGeom>
              <a:avLst/>
              <a:gdLst>
                <a:gd name="connsiteX0" fmla="*/ 0 w 1193791"/>
                <a:gd name="connsiteY0" fmla="*/ 122135 h 732798"/>
                <a:gd name="connsiteX1" fmla="*/ 122135 w 1193791"/>
                <a:gd name="connsiteY1" fmla="*/ 0 h 732798"/>
                <a:gd name="connsiteX2" fmla="*/ 1071656 w 1193791"/>
                <a:gd name="connsiteY2" fmla="*/ 0 h 732798"/>
                <a:gd name="connsiteX3" fmla="*/ 1193791 w 1193791"/>
                <a:gd name="connsiteY3" fmla="*/ 122135 h 732798"/>
                <a:gd name="connsiteX4" fmla="*/ 1193791 w 1193791"/>
                <a:gd name="connsiteY4" fmla="*/ 610663 h 732798"/>
                <a:gd name="connsiteX5" fmla="*/ 1071656 w 1193791"/>
                <a:gd name="connsiteY5" fmla="*/ 732798 h 732798"/>
                <a:gd name="connsiteX6" fmla="*/ 122135 w 1193791"/>
                <a:gd name="connsiteY6" fmla="*/ 732798 h 732798"/>
                <a:gd name="connsiteX7" fmla="*/ 0 w 1193791"/>
                <a:gd name="connsiteY7" fmla="*/ 610663 h 732798"/>
                <a:gd name="connsiteX8" fmla="*/ 0 w 1193791"/>
                <a:gd name="connsiteY8" fmla="*/ 122135 h 73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3791" h="732798">
                  <a:moveTo>
                    <a:pt x="0" y="122135"/>
                  </a:moveTo>
                  <a:cubicBezTo>
                    <a:pt x="0" y="54682"/>
                    <a:pt x="54682" y="0"/>
                    <a:pt x="122135" y="0"/>
                  </a:cubicBezTo>
                  <a:lnTo>
                    <a:pt x="1071656" y="0"/>
                  </a:lnTo>
                  <a:cubicBezTo>
                    <a:pt x="1139109" y="0"/>
                    <a:pt x="1193791" y="54682"/>
                    <a:pt x="1193791" y="122135"/>
                  </a:cubicBezTo>
                  <a:lnTo>
                    <a:pt x="1193791" y="610663"/>
                  </a:lnTo>
                  <a:cubicBezTo>
                    <a:pt x="1193791" y="678116"/>
                    <a:pt x="1139109" y="732798"/>
                    <a:pt x="1071656" y="732798"/>
                  </a:cubicBezTo>
                  <a:lnTo>
                    <a:pt x="122135" y="732798"/>
                  </a:lnTo>
                  <a:cubicBezTo>
                    <a:pt x="54682" y="732798"/>
                    <a:pt x="0" y="678116"/>
                    <a:pt x="0" y="610663"/>
                  </a:cubicBezTo>
                  <a:lnTo>
                    <a:pt x="0" y="122135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12" tIns="89112" rIns="89112" bIns="89112" numCol="1" spcCol="1270" anchor="ctr" anchorCtr="0">
              <a:noAutofit/>
            </a:bodyPr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部门经理</a:t>
              </a:r>
              <a:endParaRPr lang="zh-CN" altLang="en-US" sz="14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7708968" y="3794319"/>
              <a:ext cx="1188000" cy="540000"/>
            </a:xfrm>
            <a:custGeom>
              <a:avLst/>
              <a:gdLst>
                <a:gd name="connsiteX0" fmla="*/ 0 w 1193791"/>
                <a:gd name="connsiteY0" fmla="*/ 132317 h 793884"/>
                <a:gd name="connsiteX1" fmla="*/ 132317 w 1193791"/>
                <a:gd name="connsiteY1" fmla="*/ 0 h 793884"/>
                <a:gd name="connsiteX2" fmla="*/ 1061474 w 1193791"/>
                <a:gd name="connsiteY2" fmla="*/ 0 h 793884"/>
                <a:gd name="connsiteX3" fmla="*/ 1193791 w 1193791"/>
                <a:gd name="connsiteY3" fmla="*/ 132317 h 793884"/>
                <a:gd name="connsiteX4" fmla="*/ 1193791 w 1193791"/>
                <a:gd name="connsiteY4" fmla="*/ 661567 h 793884"/>
                <a:gd name="connsiteX5" fmla="*/ 1061474 w 1193791"/>
                <a:gd name="connsiteY5" fmla="*/ 793884 h 793884"/>
                <a:gd name="connsiteX6" fmla="*/ 132317 w 1193791"/>
                <a:gd name="connsiteY6" fmla="*/ 793884 h 793884"/>
                <a:gd name="connsiteX7" fmla="*/ 0 w 1193791"/>
                <a:gd name="connsiteY7" fmla="*/ 661567 h 793884"/>
                <a:gd name="connsiteX8" fmla="*/ 0 w 1193791"/>
                <a:gd name="connsiteY8" fmla="*/ 132317 h 79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3791" h="793884">
                  <a:moveTo>
                    <a:pt x="0" y="132317"/>
                  </a:moveTo>
                  <a:cubicBezTo>
                    <a:pt x="0" y="59240"/>
                    <a:pt x="59240" y="0"/>
                    <a:pt x="132317" y="0"/>
                  </a:cubicBezTo>
                  <a:lnTo>
                    <a:pt x="1061474" y="0"/>
                  </a:lnTo>
                  <a:cubicBezTo>
                    <a:pt x="1134551" y="0"/>
                    <a:pt x="1193791" y="59240"/>
                    <a:pt x="1193791" y="132317"/>
                  </a:cubicBezTo>
                  <a:lnTo>
                    <a:pt x="1193791" y="661567"/>
                  </a:lnTo>
                  <a:cubicBezTo>
                    <a:pt x="1193791" y="734644"/>
                    <a:pt x="1134551" y="793884"/>
                    <a:pt x="1061474" y="793884"/>
                  </a:cubicBezTo>
                  <a:lnTo>
                    <a:pt x="132317" y="793884"/>
                  </a:lnTo>
                  <a:cubicBezTo>
                    <a:pt x="59240" y="793884"/>
                    <a:pt x="0" y="734644"/>
                    <a:pt x="0" y="661567"/>
                  </a:cubicBezTo>
                  <a:lnTo>
                    <a:pt x="0" y="132317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094" tIns="92094" rIns="92094" bIns="92094" numCol="1" spcCol="1270" anchor="ctr" anchorCtr="0">
              <a:noAutofit/>
            </a:bodyPr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行政主管</a:t>
              </a:r>
              <a:endParaRPr lang="zh-CN" altLang="en-US" sz="14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任意多边形 67"/>
            <p:cNvSpPr/>
            <p:nvPr/>
          </p:nvSpPr>
          <p:spPr>
            <a:xfrm>
              <a:off x="7712887" y="4389317"/>
              <a:ext cx="1188000" cy="540000"/>
            </a:xfrm>
            <a:custGeom>
              <a:avLst/>
              <a:gdLst>
                <a:gd name="connsiteX0" fmla="*/ 0 w 1219204"/>
                <a:gd name="connsiteY0" fmla="*/ 104122 h 624720"/>
                <a:gd name="connsiteX1" fmla="*/ 104122 w 1219204"/>
                <a:gd name="connsiteY1" fmla="*/ 0 h 624720"/>
                <a:gd name="connsiteX2" fmla="*/ 1115082 w 1219204"/>
                <a:gd name="connsiteY2" fmla="*/ 0 h 624720"/>
                <a:gd name="connsiteX3" fmla="*/ 1219204 w 1219204"/>
                <a:gd name="connsiteY3" fmla="*/ 104122 h 624720"/>
                <a:gd name="connsiteX4" fmla="*/ 1219204 w 1219204"/>
                <a:gd name="connsiteY4" fmla="*/ 520598 h 624720"/>
                <a:gd name="connsiteX5" fmla="*/ 1115082 w 1219204"/>
                <a:gd name="connsiteY5" fmla="*/ 624720 h 624720"/>
                <a:gd name="connsiteX6" fmla="*/ 104122 w 1219204"/>
                <a:gd name="connsiteY6" fmla="*/ 624720 h 624720"/>
                <a:gd name="connsiteX7" fmla="*/ 0 w 1219204"/>
                <a:gd name="connsiteY7" fmla="*/ 520598 h 624720"/>
                <a:gd name="connsiteX8" fmla="*/ 0 w 1219204"/>
                <a:gd name="connsiteY8" fmla="*/ 104122 h 62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4" h="624720">
                  <a:moveTo>
                    <a:pt x="0" y="104122"/>
                  </a:moveTo>
                  <a:cubicBezTo>
                    <a:pt x="0" y="46617"/>
                    <a:pt x="46617" y="0"/>
                    <a:pt x="104122" y="0"/>
                  </a:cubicBezTo>
                  <a:lnTo>
                    <a:pt x="1115082" y="0"/>
                  </a:lnTo>
                  <a:cubicBezTo>
                    <a:pt x="1172587" y="0"/>
                    <a:pt x="1219204" y="46617"/>
                    <a:pt x="1219204" y="104122"/>
                  </a:cubicBezTo>
                  <a:lnTo>
                    <a:pt x="1219204" y="520598"/>
                  </a:lnTo>
                  <a:cubicBezTo>
                    <a:pt x="1219204" y="578103"/>
                    <a:pt x="1172587" y="624720"/>
                    <a:pt x="1115082" y="624720"/>
                  </a:cubicBezTo>
                  <a:lnTo>
                    <a:pt x="104122" y="624720"/>
                  </a:lnTo>
                  <a:cubicBezTo>
                    <a:pt x="46617" y="624720"/>
                    <a:pt x="0" y="578103"/>
                    <a:pt x="0" y="520598"/>
                  </a:cubicBezTo>
                  <a:lnTo>
                    <a:pt x="0" y="104122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36" tIns="83836" rIns="83836" bIns="83836" numCol="1" spcCol="1270" anchor="ctr" anchorCtr="0">
              <a:noAutofit/>
            </a:bodyPr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行政专员</a:t>
              </a:r>
              <a:endParaRPr lang="zh-CN" altLang="en-US" sz="14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186398" name="Object 30"/>
          <p:cNvGraphicFramePr>
            <a:graphicFrameLocks noChangeAspect="1"/>
          </p:cNvGraphicFramePr>
          <p:nvPr/>
        </p:nvGraphicFramePr>
        <p:xfrm>
          <a:off x="9324567" y="4667077"/>
          <a:ext cx="11176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" name="剪辑" r:id="rId1" imgW="1118235" imgH="1945005" progId="">
                  <p:embed/>
                </p:oleObj>
              </mc:Choice>
              <mc:Fallback>
                <p:oleObj name="剪辑" r:id="rId1" imgW="1118235" imgH="1945005" progId="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4567" y="4667077"/>
                        <a:ext cx="1117600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0970" y="236754"/>
            <a:ext cx="4652957" cy="521970"/>
          </a:xfrm>
        </p:spPr>
        <p:txBody>
          <a:bodyPr/>
          <a:lstStyle/>
          <a:p>
            <a:r>
              <a:rPr lang="zh-CN" altLang="en-US" dirty="0"/>
              <a:t>成长计划</a:t>
            </a:r>
            <a:endParaRPr lang="zh-CN" altLang="en-US" dirty="0"/>
          </a:p>
        </p:txBody>
      </p:sp>
      <p:sp>
        <p:nvSpPr>
          <p:cNvPr id="289" name="Freeform 5"/>
          <p:cNvSpPr/>
          <p:nvPr/>
        </p:nvSpPr>
        <p:spPr bwMode="auto">
          <a:xfrm>
            <a:off x="4358225" y="1922162"/>
            <a:ext cx="2789309" cy="2773305"/>
          </a:xfrm>
          <a:custGeom>
            <a:avLst/>
            <a:gdLst>
              <a:gd name="T0" fmla="*/ 2100 w 2100"/>
              <a:gd name="T1" fmla="*/ 630 h 2147"/>
              <a:gd name="T2" fmla="*/ 634 w 2100"/>
              <a:gd name="T3" fmla="*/ 510 h 2147"/>
              <a:gd name="T4" fmla="*/ 1574 w 2100"/>
              <a:gd name="T5" fmla="*/ 1621 h 2147"/>
              <a:gd name="T6" fmla="*/ 991 w 2100"/>
              <a:gd name="T7" fmla="*/ 1572 h 2147"/>
              <a:gd name="T8" fmla="*/ 2100 w 2100"/>
              <a:gd name="T9" fmla="*/ 630 h 2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0" h="2147">
                <a:moveTo>
                  <a:pt x="2100" y="630"/>
                </a:moveTo>
                <a:cubicBezTo>
                  <a:pt x="1728" y="193"/>
                  <a:pt x="1072" y="139"/>
                  <a:pt x="634" y="510"/>
                </a:cubicBezTo>
                <a:cubicBezTo>
                  <a:pt x="0" y="1047"/>
                  <a:pt x="953" y="2147"/>
                  <a:pt x="1574" y="1621"/>
                </a:cubicBezTo>
                <a:cubicBezTo>
                  <a:pt x="1400" y="1768"/>
                  <a:pt x="1139" y="1747"/>
                  <a:pt x="991" y="1572"/>
                </a:cubicBezTo>
                <a:cubicBezTo>
                  <a:pt x="466" y="952"/>
                  <a:pt x="1563" y="0"/>
                  <a:pt x="2100" y="63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6435" tIns="48218" rIns="96435" bIns="48218" numCol="1" anchor="t" anchorCtr="0" compatLnSpc="1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319796" y="1949502"/>
            <a:ext cx="3588233" cy="3438715"/>
            <a:chOff x="4294297" y="1986244"/>
            <a:chExt cx="3588233" cy="3438715"/>
          </a:xfrm>
        </p:grpSpPr>
        <p:sp>
          <p:nvSpPr>
            <p:cNvPr id="290" name="Freeform 6"/>
            <p:cNvSpPr/>
            <p:nvPr/>
          </p:nvSpPr>
          <p:spPr bwMode="auto">
            <a:xfrm>
              <a:off x="5037776" y="1986244"/>
              <a:ext cx="2844754" cy="2709223"/>
            </a:xfrm>
            <a:custGeom>
              <a:avLst/>
              <a:gdLst>
                <a:gd name="T0" fmla="*/ 1521 w 2142"/>
                <a:gd name="T1" fmla="*/ 2097 h 2097"/>
                <a:gd name="T2" fmla="*/ 1637 w 2142"/>
                <a:gd name="T3" fmla="*/ 634 h 2097"/>
                <a:gd name="T4" fmla="*/ 526 w 2142"/>
                <a:gd name="T5" fmla="*/ 1574 h 2097"/>
                <a:gd name="T6" fmla="*/ 575 w 2142"/>
                <a:gd name="T7" fmla="*/ 991 h 2097"/>
                <a:gd name="T8" fmla="*/ 1521 w 2142"/>
                <a:gd name="T9" fmla="*/ 2097 h 2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2" h="2097">
                  <a:moveTo>
                    <a:pt x="1521" y="2097"/>
                  </a:moveTo>
                  <a:cubicBezTo>
                    <a:pt x="1954" y="1724"/>
                    <a:pt x="2007" y="1071"/>
                    <a:pt x="1637" y="634"/>
                  </a:cubicBezTo>
                  <a:cubicBezTo>
                    <a:pt x="1100" y="0"/>
                    <a:pt x="0" y="953"/>
                    <a:pt x="526" y="1574"/>
                  </a:cubicBezTo>
                  <a:cubicBezTo>
                    <a:pt x="379" y="1400"/>
                    <a:pt x="400" y="1139"/>
                    <a:pt x="575" y="991"/>
                  </a:cubicBezTo>
                  <a:cubicBezTo>
                    <a:pt x="1194" y="467"/>
                    <a:pt x="2142" y="1558"/>
                    <a:pt x="1521" y="209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1" name="Freeform 7"/>
            <p:cNvSpPr/>
            <p:nvPr/>
          </p:nvSpPr>
          <p:spPr bwMode="auto">
            <a:xfrm>
              <a:off x="4294297" y="2672909"/>
              <a:ext cx="2853235" cy="2714299"/>
            </a:xfrm>
            <a:custGeom>
              <a:avLst/>
              <a:gdLst>
                <a:gd name="T0" fmla="*/ 633 w 2148"/>
                <a:gd name="T1" fmla="*/ 0 h 2101"/>
                <a:gd name="T2" fmla="*/ 512 w 2148"/>
                <a:gd name="T3" fmla="*/ 1467 h 2101"/>
                <a:gd name="T4" fmla="*/ 1623 w 2148"/>
                <a:gd name="T5" fmla="*/ 527 h 2101"/>
                <a:gd name="T6" fmla="*/ 1574 w 2148"/>
                <a:gd name="T7" fmla="*/ 1110 h 2101"/>
                <a:gd name="T8" fmla="*/ 633 w 2148"/>
                <a:gd name="T9" fmla="*/ 0 h 2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8" h="2101">
                  <a:moveTo>
                    <a:pt x="633" y="0"/>
                  </a:moveTo>
                  <a:cubicBezTo>
                    <a:pt x="195" y="371"/>
                    <a:pt x="140" y="1028"/>
                    <a:pt x="512" y="1467"/>
                  </a:cubicBezTo>
                  <a:cubicBezTo>
                    <a:pt x="1048" y="2101"/>
                    <a:pt x="2148" y="1148"/>
                    <a:pt x="1623" y="527"/>
                  </a:cubicBezTo>
                  <a:cubicBezTo>
                    <a:pt x="1770" y="701"/>
                    <a:pt x="1748" y="962"/>
                    <a:pt x="1574" y="1110"/>
                  </a:cubicBezTo>
                  <a:cubicBezTo>
                    <a:pt x="953" y="1636"/>
                    <a:pt x="0" y="536"/>
                    <a:pt x="633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2" name="Freeform 8"/>
            <p:cNvSpPr/>
            <p:nvPr/>
          </p:nvSpPr>
          <p:spPr bwMode="auto">
            <a:xfrm>
              <a:off x="5029295" y="2657364"/>
              <a:ext cx="2785394" cy="2767595"/>
            </a:xfrm>
            <a:custGeom>
              <a:avLst/>
              <a:gdLst>
                <a:gd name="T0" fmla="*/ 0 w 2097"/>
                <a:gd name="T1" fmla="*/ 1520 h 2142"/>
                <a:gd name="T2" fmla="*/ 1463 w 2097"/>
                <a:gd name="T3" fmla="*/ 1636 h 2142"/>
                <a:gd name="T4" fmla="*/ 523 w 2097"/>
                <a:gd name="T5" fmla="*/ 525 h 2142"/>
                <a:gd name="T6" fmla="*/ 1106 w 2097"/>
                <a:gd name="T7" fmla="*/ 574 h 2142"/>
                <a:gd name="T8" fmla="*/ 0 w 2097"/>
                <a:gd name="T9" fmla="*/ 1520 h 2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7" h="2142">
                  <a:moveTo>
                    <a:pt x="0" y="1520"/>
                  </a:moveTo>
                  <a:cubicBezTo>
                    <a:pt x="373" y="1954"/>
                    <a:pt x="1026" y="2006"/>
                    <a:pt x="1463" y="1636"/>
                  </a:cubicBezTo>
                  <a:cubicBezTo>
                    <a:pt x="2097" y="1100"/>
                    <a:pt x="1144" y="0"/>
                    <a:pt x="523" y="525"/>
                  </a:cubicBezTo>
                  <a:cubicBezTo>
                    <a:pt x="697" y="378"/>
                    <a:pt x="958" y="400"/>
                    <a:pt x="1106" y="574"/>
                  </a:cubicBezTo>
                  <a:cubicBezTo>
                    <a:pt x="1630" y="1193"/>
                    <a:pt x="539" y="2142"/>
                    <a:pt x="0" y="152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93" name="Shape 2411"/>
          <p:cNvSpPr/>
          <p:nvPr/>
        </p:nvSpPr>
        <p:spPr>
          <a:xfrm>
            <a:off x="8402694" y="1922190"/>
            <a:ext cx="1605980" cy="30734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组长公开课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4" name="Shape 2414"/>
          <p:cNvSpPr/>
          <p:nvPr/>
        </p:nvSpPr>
        <p:spPr>
          <a:xfrm>
            <a:off x="7908029" y="2486856"/>
            <a:ext cx="3173259" cy="51625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t" anchorCtr="0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A6AAA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marL="285750" indent="-285750" algn="l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18</a:t>
            </a:r>
            <a:r>
              <a:rPr lang="zh-CN" alt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堂组长公开课循环开讲；</a:t>
            </a:r>
            <a:endParaRPr lang="zh-CN" altLang="en-US" sz="1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强制要求员工成长</a:t>
            </a:r>
            <a:r>
              <a:rPr lang="zh-CN" alt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个月</a:t>
            </a:r>
            <a:r>
              <a:rPr lang="zh-CN" alt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）。</a:t>
            </a:r>
            <a:endParaRPr lang="zh-CN" altLang="en-US" sz="1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97" name="Shape 2411"/>
          <p:cNvSpPr/>
          <p:nvPr/>
        </p:nvSpPr>
        <p:spPr>
          <a:xfrm>
            <a:off x="1311381" y="1949502"/>
            <a:ext cx="1605980" cy="30734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r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师徒代教</a:t>
            </a:r>
            <a:endParaRPr 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8" name="Shape 2414"/>
          <p:cNvSpPr/>
          <p:nvPr/>
        </p:nvSpPr>
        <p:spPr>
          <a:xfrm>
            <a:off x="1084882" y="2486856"/>
            <a:ext cx="3273344" cy="55308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t" anchorCtr="0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A6AAA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新人入职拜师仪式；</a:t>
            </a:r>
            <a:endParaRPr lang="zh-CN" altLang="en-US" sz="1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业绩前</a:t>
            </a:r>
            <a:r>
              <a:rPr lang="en-US" altLang="zh-CN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50%</a:t>
            </a:r>
            <a:r>
              <a:rPr lang="zh-CN" alt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员工一对一师徒带教</a:t>
            </a:r>
            <a:r>
              <a:rPr lang="zh-CN" alt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zh-CN" altLang="en-US" sz="1600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1" name="Shape 2411"/>
          <p:cNvSpPr/>
          <p:nvPr/>
        </p:nvSpPr>
        <p:spPr>
          <a:xfrm>
            <a:off x="1311275" y="4214495"/>
            <a:ext cx="2049145" cy="30734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r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后备主管培训</a:t>
            </a:r>
            <a:endParaRPr 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2" name="Shape 2414"/>
          <p:cNvSpPr/>
          <p:nvPr/>
        </p:nvSpPr>
        <p:spPr>
          <a:xfrm>
            <a:off x="1084879" y="4751654"/>
            <a:ext cx="3273344" cy="77470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t" anchorCtr="0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A6AAA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marL="285750" indent="-285750" algn="l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为期半年的后备主管培训班；</a:t>
            </a:r>
            <a:endParaRPr lang="zh-CN" altLang="en-US" sz="1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培养至少10名以上的主管级人才（1年以上）。</a:t>
            </a:r>
            <a:endParaRPr lang="zh-CN" altLang="en-US" sz="1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303" name="Shape 2411"/>
          <p:cNvSpPr/>
          <p:nvPr/>
        </p:nvSpPr>
        <p:spPr>
          <a:xfrm>
            <a:off x="8343900" y="4214495"/>
            <a:ext cx="2029460" cy="30734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雄鹰起飞计划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4" name="Shape 2414"/>
          <p:cNvSpPr/>
          <p:nvPr/>
        </p:nvSpPr>
        <p:spPr>
          <a:xfrm>
            <a:off x="7913458" y="4776426"/>
            <a:ext cx="3173259" cy="51625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t" anchorCtr="0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A6AAA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中高层人才培训计划，不断提高管理人员竞争力（长期发展）。</a:t>
            </a:r>
            <a:endParaRPr lang="zh-CN" altLang="en-US" sz="1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5491235" y="3288262"/>
            <a:ext cx="1235816" cy="86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4394" tIns="62197" rIns="124394" bIns="62197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学习</a:t>
            </a:r>
            <a:endParaRPr lang="zh-CN" altLang="zh-CN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成长</a:t>
            </a:r>
            <a:endParaRPr lang="zh-CN" altLang="zh-CN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  <p:bldLst>
      <p:bldP spid="289" grpId="0" bldLvl="0" animBg="1"/>
      <p:bldP spid="293" grpId="0" animBg="1"/>
      <p:bldP spid="294" grpId="0" animBg="1"/>
      <p:bldP spid="297" grpId="0" animBg="1"/>
      <p:bldP spid="298" grpId="0" animBg="1"/>
      <p:bldP spid="301" grpId="0" animBg="1"/>
      <p:bldP spid="302" grpId="0" animBg="1"/>
      <p:bldP spid="303" grpId="0" animBg="1"/>
      <p:bldP spid="304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66452"/>
            <a:ext cx="12192000" cy="73160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30" y="1624912"/>
            <a:ext cx="6089707" cy="360879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 rot="5400000">
            <a:off x="6161885" y="-95427"/>
            <a:ext cx="2587885" cy="7049476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73192" y="2692575"/>
            <a:ext cx="1460128" cy="1569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595" dirty="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Gisha" panose="020B0502040204020203" pitchFamily="34" charset="-79"/>
              </a:rPr>
              <a:t>04</a:t>
            </a:r>
            <a:endParaRPr lang="zh-CN" altLang="en-US" sz="9595" dirty="0">
              <a:solidFill>
                <a:prstClr val="white"/>
              </a:solidFill>
            </a:endParaRPr>
          </a:p>
        </p:txBody>
      </p:sp>
      <p:sp>
        <p:nvSpPr>
          <p:cNvPr id="8" name="标题 4"/>
          <p:cNvSpPr txBox="1"/>
          <p:nvPr/>
        </p:nvSpPr>
        <p:spPr>
          <a:xfrm>
            <a:off x="6445140" y="3192621"/>
            <a:ext cx="4987128" cy="473374"/>
          </a:xfrm>
          <a:prstGeom prst="rect">
            <a:avLst/>
          </a:prstGeom>
        </p:spPr>
        <p:txBody>
          <a:bodyPr vert="horz" lIns="91419" tIns="45709" rIns="91419" bIns="457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如何加入我们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  <p:bldLst>
      <p:bldP spid="2" grpId="0" bldLvl="0" animBg="1"/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8554" b="30703"/>
          <a:stretch>
            <a:fillRect/>
          </a:stretch>
        </p:blipFill>
        <p:spPr>
          <a:xfrm>
            <a:off x="-11522" y="3383464"/>
            <a:ext cx="12202905" cy="249324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rot="5400000">
            <a:off x="433045" y="2766268"/>
            <a:ext cx="3438107" cy="1945183"/>
          </a:xfrm>
          <a:prstGeom prst="rect">
            <a:avLst/>
          </a:prstGeom>
          <a:solidFill>
            <a:srgbClr val="C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5400000">
            <a:off x="3095123" y="2766270"/>
            <a:ext cx="3438104" cy="1945183"/>
          </a:xfrm>
          <a:prstGeom prst="rect">
            <a:avLst/>
          </a:prstGeom>
          <a:solidFill>
            <a:srgbClr val="C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rot="5400000">
            <a:off x="5757196" y="2766269"/>
            <a:ext cx="3438105" cy="1945183"/>
          </a:xfrm>
          <a:prstGeom prst="rect">
            <a:avLst/>
          </a:prstGeom>
          <a:solidFill>
            <a:srgbClr val="C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5400000">
            <a:off x="8419272" y="2766269"/>
            <a:ext cx="3438105" cy="1945183"/>
          </a:xfrm>
          <a:prstGeom prst="rect">
            <a:avLst/>
          </a:prstGeom>
          <a:solidFill>
            <a:srgbClr val="C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95878" y="2216622"/>
            <a:ext cx="607718" cy="6461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Gisha" panose="020B0502040204020203" pitchFamily="34" charset="-79"/>
              </a:rPr>
              <a:t>01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51368" y="2216622"/>
            <a:ext cx="663810" cy="6461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Gisha" panose="020B0502040204020203" pitchFamily="34" charset="-79"/>
              </a:rPr>
              <a:t>02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150129" y="2216622"/>
            <a:ext cx="676631" cy="6461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Gisha" panose="020B0502040204020203" pitchFamily="34" charset="-79"/>
              </a:rPr>
              <a:t>03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860108" y="2216622"/>
            <a:ext cx="662208" cy="6461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Gisha" panose="020B0502040204020203" pitchFamily="34" charset="-79"/>
              </a:rPr>
              <a:t>04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1567042" y="4422375"/>
            <a:ext cx="1278917" cy="43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89" tIns="60944" rIns="121889" bIns="60944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我们是谁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664477" y="4412836"/>
            <a:ext cx="2237591" cy="73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89" tIns="60944" rIns="121889" bIns="60944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选择我们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6163044" y="4397332"/>
            <a:ext cx="2626410" cy="43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89" tIns="60944" rIns="121889" bIns="60944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岗位需求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126"/>
          <p:cNvSpPr txBox="1">
            <a:spLocks noChangeArrowheads="1"/>
          </p:cNvSpPr>
          <p:nvPr/>
        </p:nvSpPr>
        <p:spPr bwMode="auto">
          <a:xfrm>
            <a:off x="9281034" y="4410591"/>
            <a:ext cx="2626410" cy="43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89" tIns="60944" rIns="121889" bIns="60944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如何加入我们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 rot="16200000">
            <a:off x="1471445" y="2910546"/>
            <a:ext cx="1439196" cy="1248000"/>
            <a:chOff x="1511944" y="2420246"/>
            <a:chExt cx="2627152" cy="2294453"/>
          </a:xfrm>
          <a:effectLst>
            <a:outerShdw blurRad="203200" dist="38100" dir="3780000" sx="103000" sy="103000" algn="t" rotWithShape="0">
              <a:prstClr val="black">
                <a:alpha val="25000"/>
              </a:prstClr>
            </a:outerShdw>
          </a:effectLst>
        </p:grpSpPr>
        <p:sp>
          <p:nvSpPr>
            <p:cNvPr id="28" name="Freeform 6"/>
            <p:cNvSpPr/>
            <p:nvPr/>
          </p:nvSpPr>
          <p:spPr bwMode="auto">
            <a:xfrm>
              <a:off x="1511944" y="2420246"/>
              <a:ext cx="2627152" cy="2294453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6"/>
            <p:cNvSpPr/>
            <p:nvPr/>
          </p:nvSpPr>
          <p:spPr bwMode="auto">
            <a:xfrm>
              <a:off x="1524106" y="2431739"/>
              <a:ext cx="2602832" cy="2271469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2000"/>
                    <a:lumOff val="18000"/>
                  </a:schemeClr>
                </a:gs>
                <a:gs pos="47000">
                  <a:srgbClr val="F5F5F5"/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lin ang="18900000" scaled="0"/>
            </a:gra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655895" y="3047239"/>
            <a:ext cx="1080575" cy="974613"/>
            <a:chOff x="4634991" y="2138335"/>
            <a:chExt cx="428348" cy="386204"/>
          </a:xfrm>
        </p:grpSpPr>
        <p:sp>
          <p:nvSpPr>
            <p:cNvPr id="32" name="Freeform 5"/>
            <p:cNvSpPr/>
            <p:nvPr/>
          </p:nvSpPr>
          <p:spPr bwMode="auto">
            <a:xfrm rot="1800000"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3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rot="16200000">
            <a:off x="4104480" y="2910546"/>
            <a:ext cx="1439196" cy="1248000"/>
            <a:chOff x="1511944" y="2420246"/>
            <a:chExt cx="2627152" cy="2294453"/>
          </a:xfrm>
          <a:effectLst>
            <a:outerShdw blurRad="203200" dist="38100" dir="3780000" sx="103000" sy="103000" algn="t" rotWithShape="0">
              <a:prstClr val="black">
                <a:alpha val="25000"/>
              </a:prstClr>
            </a:outerShdw>
          </a:effectLst>
        </p:grpSpPr>
        <p:sp>
          <p:nvSpPr>
            <p:cNvPr id="35" name="Freeform 6"/>
            <p:cNvSpPr/>
            <p:nvPr/>
          </p:nvSpPr>
          <p:spPr bwMode="auto">
            <a:xfrm>
              <a:off x="1511944" y="2420246"/>
              <a:ext cx="2627152" cy="2294453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6"/>
            <p:cNvSpPr/>
            <p:nvPr/>
          </p:nvSpPr>
          <p:spPr bwMode="auto">
            <a:xfrm>
              <a:off x="1524106" y="2431739"/>
              <a:ext cx="2602832" cy="2271469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2000"/>
                    <a:lumOff val="18000"/>
                  </a:schemeClr>
                </a:gs>
                <a:gs pos="47000">
                  <a:srgbClr val="F5F5F5"/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lin ang="18900000" scaled="0"/>
            </a:gra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 rot="16200000">
            <a:off x="6792307" y="2910546"/>
            <a:ext cx="1439196" cy="1248000"/>
            <a:chOff x="1511944" y="2420246"/>
            <a:chExt cx="2627152" cy="2294453"/>
          </a:xfrm>
          <a:effectLst>
            <a:outerShdw blurRad="203200" dist="38100" dir="3780000" sx="103000" sy="103000" algn="t" rotWithShape="0">
              <a:prstClr val="black">
                <a:alpha val="25000"/>
              </a:prstClr>
            </a:outerShdw>
          </a:effectLst>
        </p:grpSpPr>
        <p:sp>
          <p:nvSpPr>
            <p:cNvPr id="38" name="Freeform 6"/>
            <p:cNvSpPr/>
            <p:nvPr/>
          </p:nvSpPr>
          <p:spPr bwMode="auto">
            <a:xfrm>
              <a:off x="1511944" y="2420246"/>
              <a:ext cx="2627152" cy="2294453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6"/>
            <p:cNvSpPr/>
            <p:nvPr/>
          </p:nvSpPr>
          <p:spPr bwMode="auto">
            <a:xfrm>
              <a:off x="1524106" y="2431739"/>
              <a:ext cx="2602832" cy="2271469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2000"/>
                    <a:lumOff val="18000"/>
                  </a:schemeClr>
                </a:gs>
                <a:gs pos="47000">
                  <a:srgbClr val="F5F5F5"/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lin ang="18900000" scaled="0"/>
            </a:gra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 rot="16200000">
            <a:off x="9455987" y="2910546"/>
            <a:ext cx="1439196" cy="1248000"/>
            <a:chOff x="1511944" y="2420246"/>
            <a:chExt cx="2627152" cy="2294453"/>
          </a:xfrm>
          <a:effectLst>
            <a:outerShdw blurRad="203200" dist="38100" dir="3780000" sx="103000" sy="103000" algn="t" rotWithShape="0">
              <a:prstClr val="black">
                <a:alpha val="25000"/>
              </a:prstClr>
            </a:outerShdw>
          </a:effectLst>
        </p:grpSpPr>
        <p:sp>
          <p:nvSpPr>
            <p:cNvPr id="41" name="Freeform 6"/>
            <p:cNvSpPr/>
            <p:nvPr/>
          </p:nvSpPr>
          <p:spPr bwMode="auto">
            <a:xfrm>
              <a:off x="1511944" y="2420246"/>
              <a:ext cx="2627152" cy="2294453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6"/>
            <p:cNvSpPr/>
            <p:nvPr/>
          </p:nvSpPr>
          <p:spPr bwMode="auto">
            <a:xfrm>
              <a:off x="1524106" y="2431739"/>
              <a:ext cx="2602832" cy="2271469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2000"/>
                    <a:lumOff val="18000"/>
                  </a:schemeClr>
                </a:gs>
                <a:gs pos="47000">
                  <a:srgbClr val="F5F5F5"/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lin ang="18900000" scaled="0"/>
            </a:gra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273733" y="3047239"/>
            <a:ext cx="1080575" cy="974613"/>
            <a:chOff x="5076056" y="2138335"/>
            <a:chExt cx="428348" cy="386204"/>
          </a:xfrm>
        </p:grpSpPr>
        <p:sp>
          <p:nvSpPr>
            <p:cNvPr id="46" name="Freeform 5"/>
            <p:cNvSpPr/>
            <p:nvPr/>
          </p:nvSpPr>
          <p:spPr bwMode="auto">
            <a:xfrm rot="1800000"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7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964880" y="3047239"/>
            <a:ext cx="1080575" cy="974613"/>
            <a:chOff x="5557128" y="2138335"/>
            <a:chExt cx="428348" cy="386204"/>
          </a:xfrm>
        </p:grpSpPr>
        <p:sp>
          <p:nvSpPr>
            <p:cNvPr id="49" name="Freeform 5"/>
            <p:cNvSpPr/>
            <p:nvPr/>
          </p:nvSpPr>
          <p:spPr bwMode="auto">
            <a:xfrm rot="1800000"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0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649973" y="3047239"/>
            <a:ext cx="1080575" cy="974613"/>
            <a:chOff x="6068610" y="2138335"/>
            <a:chExt cx="428348" cy="386204"/>
          </a:xfrm>
        </p:grpSpPr>
        <p:sp>
          <p:nvSpPr>
            <p:cNvPr id="52" name="Freeform 5"/>
            <p:cNvSpPr/>
            <p:nvPr/>
          </p:nvSpPr>
          <p:spPr bwMode="auto">
            <a:xfrm rot="1800000"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3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5441829" y="512704"/>
            <a:ext cx="1641425" cy="676947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pPr defTabSz="1245235"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Rectangle 4"/>
          <p:cNvSpPr txBox="1">
            <a:spLocks noChangeArrowheads="1"/>
          </p:cNvSpPr>
          <p:nvPr/>
        </p:nvSpPr>
        <p:spPr bwMode="auto">
          <a:xfrm>
            <a:off x="4168869" y="1132635"/>
            <a:ext cx="3842123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5" tIns="45701" rIns="91405" bIns="4570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>
              <a:defRPr/>
            </a:pPr>
            <a:r>
              <a:rPr lang="en-US" altLang="zh-CN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CATALOG</a:t>
            </a:r>
            <a:endParaRPr lang="en-US" altLang="zh-CN" sz="3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235" y="295809"/>
            <a:ext cx="4652957" cy="521970"/>
          </a:xfrm>
        </p:spPr>
        <p:txBody>
          <a:bodyPr/>
          <a:lstStyle/>
          <a:p>
            <a:r>
              <a:rPr lang="zh-CN" altLang="en-US" dirty="0"/>
              <a:t>应聘流程</a:t>
            </a:r>
            <a:endParaRPr lang="zh-CN" altLang="en-US" dirty="0"/>
          </a:p>
        </p:txBody>
      </p:sp>
      <p:sp>
        <p:nvSpPr>
          <p:cNvPr id="92" name="文本框 91"/>
          <p:cNvSpPr txBox="1"/>
          <p:nvPr/>
        </p:nvSpPr>
        <p:spPr>
          <a:xfrm>
            <a:off x="2797512" y="3572139"/>
            <a:ext cx="1335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投递简历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3965001" y="1797234"/>
            <a:ext cx="133508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面试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7942768" y="2166483"/>
            <a:ext cx="133508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录取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8184751" y="4191959"/>
            <a:ext cx="170264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考核培训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260599" y="5616744"/>
            <a:ext cx="1335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正式员工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4" name="Group 33"/>
          <p:cNvGrpSpPr/>
          <p:nvPr/>
        </p:nvGrpSpPr>
        <p:grpSpPr>
          <a:xfrm>
            <a:off x="3099141" y="2397212"/>
            <a:ext cx="4244411" cy="3734510"/>
            <a:chOff x="2187184" y="1723730"/>
            <a:chExt cx="3475701" cy="3058149"/>
          </a:xfrm>
        </p:grpSpPr>
        <p:grpSp>
          <p:nvGrpSpPr>
            <p:cNvPr id="65" name="Group 9"/>
            <p:cNvGrpSpPr/>
            <p:nvPr/>
          </p:nvGrpSpPr>
          <p:grpSpPr>
            <a:xfrm rot="213443">
              <a:off x="2187184" y="3362127"/>
              <a:ext cx="1677010" cy="1419752"/>
              <a:chOff x="2955668" y="2969079"/>
              <a:chExt cx="1677010" cy="1419752"/>
            </a:xfrm>
          </p:grpSpPr>
          <p:sp>
            <p:nvSpPr>
              <p:cNvPr id="69" name="Freeform 3"/>
              <p:cNvSpPr/>
              <p:nvPr/>
            </p:nvSpPr>
            <p:spPr bwMode="auto">
              <a:xfrm>
                <a:off x="3195729" y="2969079"/>
                <a:ext cx="1436949" cy="1419752"/>
              </a:xfrm>
              <a:custGeom>
                <a:avLst/>
                <a:gdLst/>
                <a:ahLst/>
                <a:cxnLst>
                  <a:cxn ang="0">
                    <a:pos x="32" y="500"/>
                  </a:cxn>
                  <a:cxn ang="0">
                    <a:pos x="14" y="489"/>
                  </a:cxn>
                  <a:cxn ang="0">
                    <a:pos x="15" y="436"/>
                  </a:cxn>
                  <a:cxn ang="0">
                    <a:pos x="441" y="15"/>
                  </a:cxn>
                  <a:cxn ang="0">
                    <a:pos x="495" y="15"/>
                  </a:cxn>
                  <a:cxn ang="0">
                    <a:pos x="494" y="69"/>
                  </a:cxn>
                  <a:cxn ang="0">
                    <a:pos x="68" y="490"/>
                  </a:cxn>
                  <a:cxn ang="0">
                    <a:pos x="32" y="500"/>
                  </a:cxn>
                </a:cxnLst>
                <a:rect l="0" t="0" r="r" b="b"/>
                <a:pathLst>
                  <a:path w="509" h="503">
                    <a:moveTo>
                      <a:pt x="32" y="500"/>
                    </a:moveTo>
                    <a:cubicBezTo>
                      <a:pt x="26" y="498"/>
                      <a:pt x="19" y="495"/>
                      <a:pt x="14" y="489"/>
                    </a:cubicBezTo>
                    <a:cubicBezTo>
                      <a:pt x="0" y="475"/>
                      <a:pt x="0" y="450"/>
                      <a:pt x="15" y="436"/>
                    </a:cubicBezTo>
                    <a:cubicBezTo>
                      <a:pt x="441" y="15"/>
                      <a:pt x="441" y="15"/>
                      <a:pt x="441" y="15"/>
                    </a:cubicBezTo>
                    <a:cubicBezTo>
                      <a:pt x="456" y="0"/>
                      <a:pt x="480" y="0"/>
                      <a:pt x="495" y="15"/>
                    </a:cubicBezTo>
                    <a:cubicBezTo>
                      <a:pt x="509" y="30"/>
                      <a:pt x="509" y="54"/>
                      <a:pt x="494" y="69"/>
                    </a:cubicBezTo>
                    <a:cubicBezTo>
                      <a:pt x="68" y="490"/>
                      <a:pt x="68" y="490"/>
                      <a:pt x="68" y="490"/>
                    </a:cubicBezTo>
                    <a:cubicBezTo>
                      <a:pt x="58" y="499"/>
                      <a:pt x="44" y="503"/>
                      <a:pt x="32" y="50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11664" tIns="55832" rIns="111664" bIns="55832" numCol="1" anchor="t" anchorCtr="0" compatLnSpc="1"/>
              <a:p>
                <a:pPr algn="just">
                  <a:lnSpc>
                    <a:spcPct val="120000"/>
                  </a:lnSpc>
                </a:pPr>
                <a:endPara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0" name="Round Same Side Corner Rectangle 4"/>
              <p:cNvSpPr/>
              <p:nvPr/>
            </p:nvSpPr>
            <p:spPr bwMode="auto">
              <a:xfrm rot="13500000">
                <a:off x="3568110" y="3071025"/>
                <a:ext cx="343555" cy="1568440"/>
              </a:xfrm>
              <a:prstGeom prst="round2SameRect">
                <a:avLst>
                  <a:gd name="adj1" fmla="val 16667"/>
                  <a:gd name="adj2" fmla="val 22024"/>
                </a:avLst>
              </a:prstGeom>
              <a:solidFill>
                <a:srgbClr val="C00000"/>
              </a:solidFill>
              <a:ln w="9525">
                <a:noFill/>
                <a:round/>
              </a:ln>
            </p:spPr>
            <p:txBody>
              <a:bodyPr vert="horz" wrap="square" lIns="111664" tIns="55832" rIns="111664" bIns="55832" numCol="1" anchor="t" anchorCtr="0" compatLnSpc="1"/>
              <a:p>
                <a:pPr algn="just">
                  <a:lnSpc>
                    <a:spcPct val="120000"/>
                  </a:lnSpc>
                </a:pPr>
                <a:endPara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6" name="Group 10"/>
            <p:cNvGrpSpPr/>
            <p:nvPr/>
          </p:nvGrpSpPr>
          <p:grpSpPr>
            <a:xfrm>
              <a:off x="3488641" y="1723730"/>
              <a:ext cx="2174244" cy="2174244"/>
              <a:chOff x="4220769" y="1605276"/>
              <a:chExt cx="1739904" cy="1739904"/>
            </a:xfrm>
          </p:grpSpPr>
          <p:sp>
            <p:nvSpPr>
              <p:cNvPr id="67" name="Donut 8"/>
              <p:cNvSpPr/>
              <p:nvPr/>
            </p:nvSpPr>
            <p:spPr>
              <a:xfrm>
                <a:off x="4338879" y="1723386"/>
                <a:ext cx="1503684" cy="1503684"/>
              </a:xfrm>
              <a:prstGeom prst="donut">
                <a:avLst>
                  <a:gd name="adj" fmla="val 7174"/>
                </a:avLst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50000">
                    <a:schemeClr val="bg2">
                      <a:lumMod val="85000"/>
                    </a:schemeClr>
                  </a:gs>
                </a:gsLst>
                <a:lin ang="13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just">
                  <a:lnSpc>
                    <a:spcPct val="120000"/>
                  </a:lnSpc>
                </a:pPr>
                <a:endParaRPr lang="en-US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8" name="Donut 7"/>
              <p:cNvSpPr/>
              <p:nvPr/>
            </p:nvSpPr>
            <p:spPr>
              <a:xfrm>
                <a:off x="4220769" y="1605276"/>
                <a:ext cx="1739904" cy="1739904"/>
              </a:xfrm>
              <a:prstGeom prst="donut">
                <a:avLst>
                  <a:gd name="adj" fmla="val 9286"/>
                </a:avLst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50000">
                    <a:schemeClr val="bg2">
                      <a:lumMod val="8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just">
                  <a:lnSpc>
                    <a:spcPct val="120000"/>
                  </a:lnSpc>
                </a:pPr>
                <a:endParaRPr lang="en-US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72" name="Oval 14"/>
          <p:cNvSpPr/>
          <p:nvPr/>
        </p:nvSpPr>
        <p:spPr>
          <a:xfrm rot="20300499">
            <a:off x="5223080" y="4877248"/>
            <a:ext cx="889183" cy="8891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p>
            <a:pPr algn="just">
              <a:lnSpc>
                <a:spcPct val="120000"/>
              </a:lnSpc>
            </a:pPr>
            <a:endParaRPr lang="zh-CN" alt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5" name="Oval 12"/>
          <p:cNvSpPr/>
          <p:nvPr/>
        </p:nvSpPr>
        <p:spPr>
          <a:xfrm rot="20300499">
            <a:off x="4888151" y="1905817"/>
            <a:ext cx="889183" cy="88918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p>
            <a:pPr algn="just">
              <a:lnSpc>
                <a:spcPct val="120000"/>
              </a:lnSpc>
            </a:pPr>
            <a:endParaRPr lang="zh-CN" alt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8" name="Oval 13"/>
          <p:cNvSpPr/>
          <p:nvPr/>
        </p:nvSpPr>
        <p:spPr>
          <a:xfrm rot="20300499">
            <a:off x="6981180" y="2451288"/>
            <a:ext cx="889183" cy="8891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p>
            <a:pPr algn="just">
              <a:lnSpc>
                <a:spcPct val="120000"/>
              </a:lnSpc>
            </a:pPr>
            <a:endParaRPr lang="zh-CN" alt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1" name="Oval 11"/>
          <p:cNvSpPr/>
          <p:nvPr/>
        </p:nvSpPr>
        <p:spPr>
          <a:xfrm rot="20300499">
            <a:off x="7046025" y="4092185"/>
            <a:ext cx="889183" cy="8891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p>
            <a:pPr algn="just">
              <a:lnSpc>
                <a:spcPct val="120000"/>
              </a:lnSpc>
            </a:pPr>
            <a:endParaRPr lang="zh-CN" alt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4" name="Oval 15"/>
          <p:cNvSpPr/>
          <p:nvPr/>
        </p:nvSpPr>
        <p:spPr>
          <a:xfrm rot="20300499">
            <a:off x="4009273" y="3413046"/>
            <a:ext cx="889183" cy="8891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p>
            <a:pPr algn="just">
              <a:lnSpc>
                <a:spcPct val="120000"/>
              </a:lnSpc>
            </a:pPr>
            <a:endParaRPr lang="zh-CN" alt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7" name="Footer Text"/>
          <p:cNvSpPr txBox="1"/>
          <p:nvPr/>
        </p:nvSpPr>
        <p:spPr>
          <a:xfrm flipH="1">
            <a:off x="5340338" y="3521309"/>
            <a:ext cx="1351312" cy="442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 defTabSz="1116965">
              <a:lnSpc>
                <a:spcPct val="120000"/>
              </a:lnSpc>
              <a:defRPr/>
            </a:pPr>
            <a:r>
              <a:rPr lang="zh-CN" altLang="en-US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应聘流程</a:t>
            </a:r>
            <a:endParaRPr lang="zh-CN" altLang="en-US" sz="2400" b="1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305666" y="3724769"/>
            <a:ext cx="337017" cy="339030"/>
            <a:chOff x="1123393" y="2752678"/>
            <a:chExt cx="531812" cy="534988"/>
          </a:xfrm>
        </p:grpSpPr>
        <p:sp>
          <p:nvSpPr>
            <p:cNvPr id="102" name="Freeform 50"/>
            <p:cNvSpPr/>
            <p:nvPr/>
          </p:nvSpPr>
          <p:spPr bwMode="auto">
            <a:xfrm>
              <a:off x="1385330" y="2949528"/>
              <a:ext cx="269875" cy="231775"/>
            </a:xfrm>
            <a:custGeom>
              <a:avLst/>
              <a:gdLst>
                <a:gd name="T0" fmla="*/ 92 w 92"/>
                <a:gd name="T1" fmla="*/ 63 h 79"/>
                <a:gd name="T2" fmla="*/ 26 w 92"/>
                <a:gd name="T3" fmla="*/ 9 h 79"/>
                <a:gd name="T4" fmla="*/ 1 w 92"/>
                <a:gd name="T5" fmla="*/ 2 h 79"/>
                <a:gd name="T6" fmla="*/ 12 w 92"/>
                <a:gd name="T7" fmla="*/ 25 h 79"/>
                <a:gd name="T8" fmla="*/ 79 w 92"/>
                <a:gd name="T9" fmla="*/ 79 h 79"/>
                <a:gd name="T10" fmla="*/ 85 w 92"/>
                <a:gd name="T11" fmla="*/ 71 h 79"/>
                <a:gd name="T12" fmla="*/ 85 w 92"/>
                <a:gd name="T13" fmla="*/ 71 h 79"/>
                <a:gd name="T14" fmla="*/ 92 w 92"/>
                <a:gd name="T15" fmla="*/ 6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79">
                  <a:moveTo>
                    <a:pt x="92" y="63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5" y="0"/>
                    <a:pt x="1" y="2"/>
                  </a:cubicBezTo>
                  <a:cubicBezTo>
                    <a:pt x="0" y="4"/>
                    <a:pt x="12" y="25"/>
                    <a:pt x="12" y="25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lnTo>
                    <a:pt x="92" y="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3" name="Freeform 52"/>
            <p:cNvSpPr>
              <a:spLocks noEditPoints="1"/>
            </p:cNvSpPr>
            <p:nvPr/>
          </p:nvSpPr>
          <p:spPr bwMode="auto">
            <a:xfrm>
              <a:off x="1123393" y="2752678"/>
              <a:ext cx="449263" cy="534988"/>
            </a:xfrm>
            <a:custGeom>
              <a:avLst/>
              <a:gdLst>
                <a:gd name="T0" fmla="*/ 93 w 153"/>
                <a:gd name="T1" fmla="*/ 116 h 182"/>
                <a:gd name="T2" fmla="*/ 153 w 153"/>
                <a:gd name="T3" fmla="*/ 150 h 182"/>
                <a:gd name="T4" fmla="*/ 153 w 153"/>
                <a:gd name="T5" fmla="*/ 138 h 182"/>
                <a:gd name="T6" fmla="*/ 99 w 153"/>
                <a:gd name="T7" fmla="*/ 94 h 182"/>
                <a:gd name="T8" fmla="*/ 99 w 153"/>
                <a:gd name="T9" fmla="*/ 94 h 182"/>
                <a:gd name="T10" fmla="*/ 87 w 153"/>
                <a:gd name="T11" fmla="*/ 68 h 182"/>
                <a:gd name="T12" fmla="*/ 87 w 153"/>
                <a:gd name="T13" fmla="*/ 67 h 182"/>
                <a:gd name="T14" fmla="*/ 89 w 153"/>
                <a:gd name="T15" fmla="*/ 66 h 182"/>
                <a:gd name="T16" fmla="*/ 91 w 153"/>
                <a:gd name="T17" fmla="*/ 66 h 182"/>
                <a:gd name="T18" fmla="*/ 116 w 153"/>
                <a:gd name="T19" fmla="*/ 74 h 182"/>
                <a:gd name="T20" fmla="*/ 116 w 153"/>
                <a:gd name="T21" fmla="*/ 74 h 182"/>
                <a:gd name="T22" fmla="*/ 153 w 153"/>
                <a:gd name="T23" fmla="*/ 104 h 182"/>
                <a:gd name="T24" fmla="*/ 153 w 153"/>
                <a:gd name="T25" fmla="*/ 4 h 182"/>
                <a:gd name="T26" fmla="*/ 149 w 153"/>
                <a:gd name="T27" fmla="*/ 0 h 182"/>
                <a:gd name="T28" fmla="*/ 4 w 153"/>
                <a:gd name="T29" fmla="*/ 0 h 182"/>
                <a:gd name="T30" fmla="*/ 0 w 153"/>
                <a:gd name="T31" fmla="*/ 4 h 182"/>
                <a:gd name="T32" fmla="*/ 0 w 153"/>
                <a:gd name="T33" fmla="*/ 182 h 182"/>
                <a:gd name="T34" fmla="*/ 88 w 153"/>
                <a:gd name="T35" fmla="*/ 117 h 182"/>
                <a:gd name="T36" fmla="*/ 93 w 153"/>
                <a:gd name="T37" fmla="*/ 116 h 182"/>
                <a:gd name="T38" fmla="*/ 31 w 153"/>
                <a:gd name="T39" fmla="*/ 21 h 182"/>
                <a:gd name="T40" fmla="*/ 116 w 153"/>
                <a:gd name="T41" fmla="*/ 21 h 182"/>
                <a:gd name="T42" fmla="*/ 120 w 153"/>
                <a:gd name="T43" fmla="*/ 25 h 182"/>
                <a:gd name="T44" fmla="*/ 116 w 153"/>
                <a:gd name="T45" fmla="*/ 29 h 182"/>
                <a:gd name="T46" fmla="*/ 31 w 153"/>
                <a:gd name="T47" fmla="*/ 29 h 182"/>
                <a:gd name="T48" fmla="*/ 27 w 153"/>
                <a:gd name="T49" fmla="*/ 25 h 182"/>
                <a:gd name="T50" fmla="*/ 31 w 153"/>
                <a:gd name="T51" fmla="*/ 21 h 182"/>
                <a:gd name="T52" fmla="*/ 31 w 153"/>
                <a:gd name="T53" fmla="*/ 48 h 182"/>
                <a:gd name="T54" fmla="*/ 116 w 153"/>
                <a:gd name="T55" fmla="*/ 48 h 182"/>
                <a:gd name="T56" fmla="*/ 120 w 153"/>
                <a:gd name="T57" fmla="*/ 52 h 182"/>
                <a:gd name="T58" fmla="*/ 116 w 153"/>
                <a:gd name="T59" fmla="*/ 56 h 182"/>
                <a:gd name="T60" fmla="*/ 31 w 153"/>
                <a:gd name="T61" fmla="*/ 56 h 182"/>
                <a:gd name="T62" fmla="*/ 27 w 153"/>
                <a:gd name="T63" fmla="*/ 52 h 182"/>
                <a:gd name="T64" fmla="*/ 31 w 153"/>
                <a:gd name="T65" fmla="*/ 48 h 182"/>
                <a:gd name="T66" fmla="*/ 31 w 153"/>
                <a:gd name="T67" fmla="*/ 76 h 182"/>
                <a:gd name="T68" fmla="*/ 86 w 153"/>
                <a:gd name="T69" fmla="*/ 76 h 182"/>
                <a:gd name="T70" fmla="*/ 90 w 153"/>
                <a:gd name="T71" fmla="*/ 80 h 182"/>
                <a:gd name="T72" fmla="*/ 86 w 153"/>
                <a:gd name="T73" fmla="*/ 84 h 182"/>
                <a:gd name="T74" fmla="*/ 31 w 153"/>
                <a:gd name="T75" fmla="*/ 84 h 182"/>
                <a:gd name="T76" fmla="*/ 27 w 153"/>
                <a:gd name="T77" fmla="*/ 80 h 182"/>
                <a:gd name="T78" fmla="*/ 31 w 153"/>
                <a:gd name="T79" fmla="*/ 76 h 182"/>
                <a:gd name="T80" fmla="*/ 27 w 153"/>
                <a:gd name="T81" fmla="*/ 107 h 182"/>
                <a:gd name="T82" fmla="*/ 31 w 153"/>
                <a:gd name="T83" fmla="*/ 103 h 182"/>
                <a:gd name="T84" fmla="*/ 103 w 153"/>
                <a:gd name="T85" fmla="*/ 103 h 182"/>
                <a:gd name="T86" fmla="*/ 107 w 153"/>
                <a:gd name="T87" fmla="*/ 107 h 182"/>
                <a:gd name="T88" fmla="*/ 103 w 153"/>
                <a:gd name="T89" fmla="*/ 111 h 182"/>
                <a:gd name="T90" fmla="*/ 31 w 153"/>
                <a:gd name="T91" fmla="*/ 111 h 182"/>
                <a:gd name="T92" fmla="*/ 27 w 153"/>
                <a:gd name="T93" fmla="*/ 10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3" h="182">
                  <a:moveTo>
                    <a:pt x="93" y="116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3" y="138"/>
                    <a:pt x="153" y="138"/>
                    <a:pt x="153" y="138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86" y="72"/>
                    <a:pt x="87" y="69"/>
                    <a:pt x="87" y="68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90" y="66"/>
                    <a:pt x="91" y="66"/>
                  </a:cubicBezTo>
                  <a:cubicBezTo>
                    <a:pt x="98" y="66"/>
                    <a:pt x="114" y="73"/>
                    <a:pt x="116" y="74"/>
                  </a:cubicBezTo>
                  <a:cubicBezTo>
                    <a:pt x="116" y="74"/>
                    <a:pt x="116" y="74"/>
                    <a:pt x="116" y="74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2"/>
                    <a:pt x="152" y="0"/>
                    <a:pt x="14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88" y="117"/>
                    <a:pt x="88" y="117"/>
                    <a:pt x="88" y="117"/>
                  </a:cubicBezTo>
                  <a:cubicBezTo>
                    <a:pt x="90" y="116"/>
                    <a:pt x="91" y="116"/>
                    <a:pt x="93" y="116"/>
                  </a:cubicBezTo>
                  <a:close/>
                  <a:moveTo>
                    <a:pt x="31" y="21"/>
                  </a:moveTo>
                  <a:cubicBezTo>
                    <a:pt x="116" y="21"/>
                    <a:pt x="116" y="21"/>
                    <a:pt x="116" y="21"/>
                  </a:cubicBezTo>
                  <a:cubicBezTo>
                    <a:pt x="118" y="21"/>
                    <a:pt x="120" y="23"/>
                    <a:pt x="120" y="25"/>
                  </a:cubicBezTo>
                  <a:cubicBezTo>
                    <a:pt x="120" y="28"/>
                    <a:pt x="118" y="29"/>
                    <a:pt x="116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29" y="29"/>
                    <a:pt x="27" y="28"/>
                    <a:pt x="27" y="25"/>
                  </a:cubicBezTo>
                  <a:cubicBezTo>
                    <a:pt x="27" y="23"/>
                    <a:pt x="29" y="21"/>
                    <a:pt x="31" y="21"/>
                  </a:cubicBezTo>
                  <a:close/>
                  <a:moveTo>
                    <a:pt x="31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8" y="48"/>
                    <a:pt x="120" y="50"/>
                    <a:pt x="120" y="52"/>
                  </a:cubicBezTo>
                  <a:cubicBezTo>
                    <a:pt x="120" y="55"/>
                    <a:pt x="118" y="56"/>
                    <a:pt x="116" y="5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9" y="56"/>
                    <a:pt x="27" y="55"/>
                    <a:pt x="27" y="52"/>
                  </a:cubicBezTo>
                  <a:cubicBezTo>
                    <a:pt x="27" y="50"/>
                    <a:pt x="29" y="48"/>
                    <a:pt x="31" y="48"/>
                  </a:cubicBezTo>
                  <a:close/>
                  <a:moveTo>
                    <a:pt x="31" y="76"/>
                  </a:moveTo>
                  <a:cubicBezTo>
                    <a:pt x="86" y="76"/>
                    <a:pt x="86" y="76"/>
                    <a:pt x="86" y="76"/>
                  </a:cubicBezTo>
                  <a:cubicBezTo>
                    <a:pt x="88" y="76"/>
                    <a:pt x="90" y="77"/>
                    <a:pt x="90" y="80"/>
                  </a:cubicBezTo>
                  <a:cubicBezTo>
                    <a:pt x="90" y="82"/>
                    <a:pt x="88" y="84"/>
                    <a:pt x="86" y="84"/>
                  </a:cubicBezTo>
                  <a:cubicBezTo>
                    <a:pt x="31" y="84"/>
                    <a:pt x="31" y="84"/>
                    <a:pt x="31" y="84"/>
                  </a:cubicBezTo>
                  <a:cubicBezTo>
                    <a:pt x="29" y="84"/>
                    <a:pt x="27" y="82"/>
                    <a:pt x="27" y="80"/>
                  </a:cubicBezTo>
                  <a:cubicBezTo>
                    <a:pt x="27" y="77"/>
                    <a:pt x="29" y="76"/>
                    <a:pt x="31" y="76"/>
                  </a:cubicBezTo>
                  <a:close/>
                  <a:moveTo>
                    <a:pt x="27" y="107"/>
                  </a:moveTo>
                  <a:cubicBezTo>
                    <a:pt x="27" y="105"/>
                    <a:pt x="29" y="103"/>
                    <a:pt x="31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5" y="103"/>
                    <a:pt x="107" y="105"/>
                    <a:pt x="107" y="107"/>
                  </a:cubicBezTo>
                  <a:cubicBezTo>
                    <a:pt x="107" y="109"/>
                    <a:pt x="105" y="111"/>
                    <a:pt x="103" y="11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29" y="111"/>
                    <a:pt x="27" y="109"/>
                    <a:pt x="27" y="1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272361" y="4299285"/>
            <a:ext cx="332209" cy="451700"/>
            <a:chOff x="3141665" y="4499548"/>
            <a:chExt cx="401638" cy="546101"/>
          </a:xfrm>
        </p:grpSpPr>
        <p:sp>
          <p:nvSpPr>
            <p:cNvPr id="106" name="Freeform 87"/>
            <p:cNvSpPr/>
            <p:nvPr/>
          </p:nvSpPr>
          <p:spPr bwMode="auto">
            <a:xfrm>
              <a:off x="3273428" y="4656711"/>
              <a:ext cx="269875" cy="303213"/>
            </a:xfrm>
            <a:custGeom>
              <a:avLst/>
              <a:gdLst>
                <a:gd name="T0" fmla="*/ 0 w 95"/>
                <a:gd name="T1" fmla="*/ 29 h 107"/>
                <a:gd name="T2" fmla="*/ 2 w 95"/>
                <a:gd name="T3" fmla="*/ 71 h 107"/>
                <a:gd name="T4" fmla="*/ 2 w 95"/>
                <a:gd name="T5" fmla="*/ 72 h 107"/>
                <a:gd name="T6" fmla="*/ 3 w 95"/>
                <a:gd name="T7" fmla="*/ 73 h 107"/>
                <a:gd name="T8" fmla="*/ 89 w 95"/>
                <a:gd name="T9" fmla="*/ 107 h 107"/>
                <a:gd name="T10" fmla="*/ 35 w 95"/>
                <a:gd name="T11" fmla="*/ 41 h 107"/>
                <a:gd name="T12" fmla="*/ 36 w 95"/>
                <a:gd name="T13" fmla="*/ 36 h 107"/>
                <a:gd name="T14" fmla="*/ 42 w 95"/>
                <a:gd name="T15" fmla="*/ 36 h 107"/>
                <a:gd name="T16" fmla="*/ 95 w 95"/>
                <a:gd name="T17" fmla="*/ 102 h 107"/>
                <a:gd name="T18" fmla="*/ 79 w 95"/>
                <a:gd name="T19" fmla="*/ 11 h 107"/>
                <a:gd name="T20" fmla="*/ 79 w 95"/>
                <a:gd name="T21" fmla="*/ 10 h 107"/>
                <a:gd name="T22" fmla="*/ 78 w 95"/>
                <a:gd name="T23" fmla="*/ 10 h 107"/>
                <a:gd name="T24" fmla="*/ 69 w 95"/>
                <a:gd name="T25" fmla="*/ 10 h 107"/>
                <a:gd name="T26" fmla="*/ 37 w 95"/>
                <a:gd name="T27" fmla="*/ 0 h 107"/>
                <a:gd name="T28" fmla="*/ 1 w 95"/>
                <a:gd name="T29" fmla="*/ 29 h 107"/>
                <a:gd name="T30" fmla="*/ 0 w 95"/>
                <a:gd name="T31" fmla="*/ 2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" h="107">
                  <a:moveTo>
                    <a:pt x="0" y="29"/>
                  </a:moveTo>
                  <a:cubicBezTo>
                    <a:pt x="11" y="49"/>
                    <a:pt x="2" y="71"/>
                    <a:pt x="2" y="71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3" y="73"/>
                    <a:pt x="3" y="73"/>
                  </a:cubicBezTo>
                  <a:cubicBezTo>
                    <a:pt x="36" y="73"/>
                    <a:pt x="71" y="94"/>
                    <a:pt x="89" y="107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7"/>
                    <a:pt x="36" y="36"/>
                  </a:cubicBezTo>
                  <a:cubicBezTo>
                    <a:pt x="38" y="34"/>
                    <a:pt x="40" y="35"/>
                    <a:pt x="42" y="36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86" y="81"/>
                    <a:pt x="73" y="44"/>
                    <a:pt x="79" y="11"/>
                  </a:cubicBezTo>
                  <a:cubicBezTo>
                    <a:pt x="79" y="11"/>
                    <a:pt x="79" y="10"/>
                    <a:pt x="79" y="10"/>
                  </a:cubicBezTo>
                  <a:cubicBezTo>
                    <a:pt x="79" y="10"/>
                    <a:pt x="78" y="10"/>
                    <a:pt x="78" y="10"/>
                  </a:cubicBezTo>
                  <a:cubicBezTo>
                    <a:pt x="78" y="10"/>
                    <a:pt x="74" y="10"/>
                    <a:pt x="69" y="10"/>
                  </a:cubicBezTo>
                  <a:cubicBezTo>
                    <a:pt x="61" y="10"/>
                    <a:pt x="48" y="9"/>
                    <a:pt x="37" y="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0" y="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7" name="Freeform 89"/>
            <p:cNvSpPr/>
            <p:nvPr/>
          </p:nvSpPr>
          <p:spPr bwMode="auto">
            <a:xfrm>
              <a:off x="3141665" y="4499548"/>
              <a:ext cx="219075" cy="222250"/>
            </a:xfrm>
            <a:custGeom>
              <a:avLst/>
              <a:gdLst>
                <a:gd name="T0" fmla="*/ 25 w 77"/>
                <a:gd name="T1" fmla="*/ 72 h 78"/>
                <a:gd name="T2" fmla="*/ 25 w 77"/>
                <a:gd name="T3" fmla="*/ 72 h 78"/>
                <a:gd name="T4" fmla="*/ 26 w 77"/>
                <a:gd name="T5" fmla="*/ 72 h 78"/>
                <a:gd name="T6" fmla="*/ 31 w 77"/>
                <a:gd name="T7" fmla="*/ 68 h 78"/>
                <a:gd name="T8" fmla="*/ 42 w 77"/>
                <a:gd name="T9" fmla="*/ 78 h 78"/>
                <a:gd name="T10" fmla="*/ 77 w 77"/>
                <a:gd name="T11" fmla="*/ 49 h 78"/>
                <a:gd name="T12" fmla="*/ 70 w 77"/>
                <a:gd name="T13" fmla="*/ 36 h 78"/>
                <a:gd name="T14" fmla="*/ 76 w 77"/>
                <a:gd name="T15" fmla="*/ 32 h 78"/>
                <a:gd name="T16" fmla="*/ 76 w 77"/>
                <a:gd name="T17" fmla="*/ 30 h 78"/>
                <a:gd name="T18" fmla="*/ 52 w 77"/>
                <a:gd name="T19" fmla="*/ 0 h 78"/>
                <a:gd name="T20" fmla="*/ 51 w 77"/>
                <a:gd name="T21" fmla="*/ 0 h 78"/>
                <a:gd name="T22" fmla="*/ 50 w 77"/>
                <a:gd name="T23" fmla="*/ 0 h 78"/>
                <a:gd name="T24" fmla="*/ 0 w 77"/>
                <a:gd name="T25" fmla="*/ 41 h 78"/>
                <a:gd name="T26" fmla="*/ 0 w 77"/>
                <a:gd name="T27" fmla="*/ 41 h 78"/>
                <a:gd name="T28" fmla="*/ 0 w 77"/>
                <a:gd name="T29" fmla="*/ 42 h 78"/>
                <a:gd name="T30" fmla="*/ 24 w 77"/>
                <a:gd name="T31" fmla="*/ 72 h 78"/>
                <a:gd name="T32" fmla="*/ 25 w 77"/>
                <a:gd name="T33" fmla="*/ 7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8">
                  <a:moveTo>
                    <a:pt x="25" y="72"/>
                  </a:moveTo>
                  <a:cubicBezTo>
                    <a:pt x="25" y="72"/>
                    <a:pt x="25" y="72"/>
                    <a:pt x="25" y="72"/>
                  </a:cubicBezTo>
                  <a:cubicBezTo>
                    <a:pt x="25" y="72"/>
                    <a:pt x="26" y="72"/>
                    <a:pt x="26" y="72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6" y="71"/>
                    <a:pt x="39" y="74"/>
                    <a:pt x="42" y="78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5" y="45"/>
                    <a:pt x="72" y="41"/>
                    <a:pt x="70" y="36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6" y="31"/>
                    <a:pt x="76" y="31"/>
                    <a:pt x="76" y="3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0" y="0"/>
                    <a:pt x="50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5" y="72"/>
                    <a:pt x="25" y="72"/>
                    <a:pt x="25" y="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8" name="Freeform 90"/>
            <p:cNvSpPr/>
            <p:nvPr/>
          </p:nvSpPr>
          <p:spPr bwMode="auto">
            <a:xfrm>
              <a:off x="3181353" y="5012311"/>
              <a:ext cx="341313" cy="33338"/>
            </a:xfrm>
            <a:custGeom>
              <a:avLst/>
              <a:gdLst>
                <a:gd name="T0" fmla="*/ 114 w 120"/>
                <a:gd name="T1" fmla="*/ 0 h 12"/>
                <a:gd name="T2" fmla="*/ 6 w 120"/>
                <a:gd name="T3" fmla="*/ 0 h 12"/>
                <a:gd name="T4" fmla="*/ 0 w 120"/>
                <a:gd name="T5" fmla="*/ 6 h 12"/>
                <a:gd name="T6" fmla="*/ 6 w 120"/>
                <a:gd name="T7" fmla="*/ 12 h 12"/>
                <a:gd name="T8" fmla="*/ 114 w 120"/>
                <a:gd name="T9" fmla="*/ 12 h 12"/>
                <a:gd name="T10" fmla="*/ 120 w 120"/>
                <a:gd name="T11" fmla="*/ 6 h 12"/>
                <a:gd name="T12" fmla="*/ 114 w 12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2">
                  <a:moveTo>
                    <a:pt x="11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14" y="12"/>
                    <a:pt x="114" y="12"/>
                    <a:pt x="114" y="12"/>
                  </a:cubicBezTo>
                  <a:cubicBezTo>
                    <a:pt x="117" y="12"/>
                    <a:pt x="120" y="9"/>
                    <a:pt x="120" y="6"/>
                  </a:cubicBezTo>
                  <a:cubicBezTo>
                    <a:pt x="120" y="3"/>
                    <a:pt x="117" y="0"/>
                    <a:pt x="1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088970" y="2084273"/>
            <a:ext cx="460117" cy="460118"/>
            <a:chOff x="5218113" y="990600"/>
            <a:chExt cx="552450" cy="552451"/>
          </a:xfrm>
          <a:solidFill>
            <a:schemeClr val="bg1"/>
          </a:solidFill>
        </p:grpSpPr>
        <p:sp>
          <p:nvSpPr>
            <p:cNvPr id="110" name="Oval 14"/>
            <p:cNvSpPr>
              <a:spLocks noChangeArrowheads="1"/>
            </p:cNvSpPr>
            <p:nvPr/>
          </p:nvSpPr>
          <p:spPr bwMode="auto">
            <a:xfrm>
              <a:off x="5440363" y="990600"/>
              <a:ext cx="106363" cy="1031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1" name="Freeform 15"/>
            <p:cNvSpPr/>
            <p:nvPr/>
          </p:nvSpPr>
          <p:spPr bwMode="auto">
            <a:xfrm>
              <a:off x="5402263" y="1111250"/>
              <a:ext cx="180975" cy="85725"/>
            </a:xfrm>
            <a:custGeom>
              <a:avLst/>
              <a:gdLst>
                <a:gd name="T0" fmla="*/ 32 w 63"/>
                <a:gd name="T1" fmla="*/ 0 h 30"/>
                <a:gd name="T2" fmla="*/ 0 w 63"/>
                <a:gd name="T3" fmla="*/ 29 h 30"/>
                <a:gd name="T4" fmla="*/ 1 w 63"/>
                <a:gd name="T5" fmla="*/ 30 h 30"/>
                <a:gd name="T6" fmla="*/ 62 w 63"/>
                <a:gd name="T7" fmla="*/ 30 h 30"/>
                <a:gd name="T8" fmla="*/ 63 w 63"/>
                <a:gd name="T9" fmla="*/ 29 h 30"/>
                <a:gd name="T10" fmla="*/ 32 w 63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0">
                  <a:moveTo>
                    <a:pt x="32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30"/>
                    <a:pt x="0" y="30"/>
                    <a:pt x="1" y="30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3" y="30"/>
                    <a:pt x="63" y="30"/>
                    <a:pt x="63" y="29"/>
                  </a:cubicBezTo>
                  <a:cubicBezTo>
                    <a:pt x="63" y="13"/>
                    <a:pt x="49" y="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2" name="Oval 16"/>
            <p:cNvSpPr>
              <a:spLocks noChangeArrowheads="1"/>
            </p:cNvSpPr>
            <p:nvPr/>
          </p:nvSpPr>
          <p:spPr bwMode="auto">
            <a:xfrm>
              <a:off x="5246688" y="1358900"/>
              <a:ext cx="84138" cy="809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3" name="Freeform 17"/>
            <p:cNvSpPr/>
            <p:nvPr/>
          </p:nvSpPr>
          <p:spPr bwMode="auto">
            <a:xfrm>
              <a:off x="5218113" y="1468438"/>
              <a:ext cx="141288" cy="74613"/>
            </a:xfrm>
            <a:custGeom>
              <a:avLst/>
              <a:gdLst>
                <a:gd name="T0" fmla="*/ 24 w 49"/>
                <a:gd name="T1" fmla="*/ 0 h 26"/>
                <a:gd name="T2" fmla="*/ 0 w 49"/>
                <a:gd name="T3" fmla="*/ 25 h 26"/>
                <a:gd name="T4" fmla="*/ 1 w 49"/>
                <a:gd name="T5" fmla="*/ 26 h 26"/>
                <a:gd name="T6" fmla="*/ 48 w 49"/>
                <a:gd name="T7" fmla="*/ 26 h 26"/>
                <a:gd name="T8" fmla="*/ 49 w 49"/>
                <a:gd name="T9" fmla="*/ 25 h 26"/>
                <a:gd name="T10" fmla="*/ 24 w 49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6">
                  <a:moveTo>
                    <a:pt x="24" y="0"/>
                  </a:moveTo>
                  <a:cubicBezTo>
                    <a:pt x="11" y="0"/>
                    <a:pt x="0" y="12"/>
                    <a:pt x="0" y="25"/>
                  </a:cubicBezTo>
                  <a:cubicBezTo>
                    <a:pt x="0" y="26"/>
                    <a:pt x="0" y="26"/>
                    <a:pt x="1" y="26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9" y="26"/>
                    <a:pt x="49" y="26"/>
                    <a:pt x="49" y="25"/>
                  </a:cubicBezTo>
                  <a:cubicBezTo>
                    <a:pt x="49" y="12"/>
                    <a:pt x="38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4" name="Oval 18"/>
            <p:cNvSpPr>
              <a:spLocks noChangeArrowheads="1"/>
            </p:cNvSpPr>
            <p:nvPr/>
          </p:nvSpPr>
          <p:spPr bwMode="auto">
            <a:xfrm>
              <a:off x="5451475" y="1358900"/>
              <a:ext cx="84138" cy="809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5" name="Freeform 19"/>
            <p:cNvSpPr/>
            <p:nvPr/>
          </p:nvSpPr>
          <p:spPr bwMode="auto">
            <a:xfrm>
              <a:off x="5422900" y="1468438"/>
              <a:ext cx="141288" cy="74613"/>
            </a:xfrm>
            <a:custGeom>
              <a:avLst/>
              <a:gdLst>
                <a:gd name="T0" fmla="*/ 25 w 49"/>
                <a:gd name="T1" fmla="*/ 0 h 26"/>
                <a:gd name="T2" fmla="*/ 0 w 49"/>
                <a:gd name="T3" fmla="*/ 25 h 26"/>
                <a:gd name="T4" fmla="*/ 1 w 49"/>
                <a:gd name="T5" fmla="*/ 26 h 26"/>
                <a:gd name="T6" fmla="*/ 48 w 49"/>
                <a:gd name="T7" fmla="*/ 26 h 26"/>
                <a:gd name="T8" fmla="*/ 49 w 49"/>
                <a:gd name="T9" fmla="*/ 25 h 26"/>
                <a:gd name="T10" fmla="*/ 25 w 49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6">
                  <a:moveTo>
                    <a:pt x="25" y="0"/>
                  </a:moveTo>
                  <a:cubicBezTo>
                    <a:pt x="11" y="0"/>
                    <a:pt x="0" y="12"/>
                    <a:pt x="0" y="25"/>
                  </a:cubicBezTo>
                  <a:cubicBezTo>
                    <a:pt x="0" y="26"/>
                    <a:pt x="0" y="26"/>
                    <a:pt x="1" y="26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9" y="26"/>
                    <a:pt x="49" y="26"/>
                    <a:pt x="49" y="25"/>
                  </a:cubicBezTo>
                  <a:cubicBezTo>
                    <a:pt x="49" y="12"/>
                    <a:pt x="38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6" name="Oval 20"/>
            <p:cNvSpPr>
              <a:spLocks noChangeArrowheads="1"/>
            </p:cNvSpPr>
            <p:nvPr/>
          </p:nvSpPr>
          <p:spPr bwMode="auto">
            <a:xfrm>
              <a:off x="5656263" y="1358900"/>
              <a:ext cx="82550" cy="809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7" name="Freeform 21"/>
            <p:cNvSpPr/>
            <p:nvPr/>
          </p:nvSpPr>
          <p:spPr bwMode="auto">
            <a:xfrm>
              <a:off x="5627688" y="1468438"/>
              <a:ext cx="142875" cy="74613"/>
            </a:xfrm>
            <a:custGeom>
              <a:avLst/>
              <a:gdLst>
                <a:gd name="T0" fmla="*/ 25 w 50"/>
                <a:gd name="T1" fmla="*/ 0 h 26"/>
                <a:gd name="T2" fmla="*/ 0 w 50"/>
                <a:gd name="T3" fmla="*/ 25 h 26"/>
                <a:gd name="T4" fmla="*/ 1 w 50"/>
                <a:gd name="T5" fmla="*/ 26 h 26"/>
                <a:gd name="T6" fmla="*/ 49 w 50"/>
                <a:gd name="T7" fmla="*/ 26 h 26"/>
                <a:gd name="T8" fmla="*/ 50 w 50"/>
                <a:gd name="T9" fmla="*/ 25 h 26"/>
                <a:gd name="T10" fmla="*/ 25 w 50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26">
                  <a:moveTo>
                    <a:pt x="25" y="0"/>
                  </a:moveTo>
                  <a:cubicBezTo>
                    <a:pt x="11" y="0"/>
                    <a:pt x="0" y="12"/>
                    <a:pt x="0" y="25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50" y="26"/>
                    <a:pt x="50" y="25"/>
                  </a:cubicBezTo>
                  <a:cubicBezTo>
                    <a:pt x="50" y="12"/>
                    <a:pt x="38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8" name="Freeform 22"/>
            <p:cNvSpPr/>
            <p:nvPr/>
          </p:nvSpPr>
          <p:spPr bwMode="auto">
            <a:xfrm>
              <a:off x="5273675" y="1211263"/>
              <a:ext cx="439738" cy="127000"/>
            </a:xfrm>
            <a:custGeom>
              <a:avLst/>
              <a:gdLst>
                <a:gd name="T0" fmla="*/ 149 w 153"/>
                <a:gd name="T1" fmla="*/ 18 h 44"/>
                <a:gd name="T2" fmla="*/ 81 w 153"/>
                <a:gd name="T3" fmla="*/ 18 h 44"/>
                <a:gd name="T4" fmla="*/ 81 w 153"/>
                <a:gd name="T5" fmla="*/ 4 h 44"/>
                <a:gd name="T6" fmla="*/ 77 w 153"/>
                <a:gd name="T7" fmla="*/ 0 h 44"/>
                <a:gd name="T8" fmla="*/ 73 w 153"/>
                <a:gd name="T9" fmla="*/ 4 h 44"/>
                <a:gd name="T10" fmla="*/ 73 w 153"/>
                <a:gd name="T11" fmla="*/ 18 h 44"/>
                <a:gd name="T12" fmla="*/ 4 w 153"/>
                <a:gd name="T13" fmla="*/ 18 h 44"/>
                <a:gd name="T14" fmla="*/ 0 w 153"/>
                <a:gd name="T15" fmla="*/ 22 h 44"/>
                <a:gd name="T16" fmla="*/ 0 w 153"/>
                <a:gd name="T17" fmla="*/ 40 h 44"/>
                <a:gd name="T18" fmla="*/ 4 w 153"/>
                <a:gd name="T19" fmla="*/ 44 h 44"/>
                <a:gd name="T20" fmla="*/ 8 w 153"/>
                <a:gd name="T21" fmla="*/ 40 h 44"/>
                <a:gd name="T22" fmla="*/ 8 w 153"/>
                <a:gd name="T23" fmla="*/ 26 h 44"/>
                <a:gd name="T24" fmla="*/ 73 w 153"/>
                <a:gd name="T25" fmla="*/ 26 h 44"/>
                <a:gd name="T26" fmla="*/ 73 w 153"/>
                <a:gd name="T27" fmla="*/ 40 h 44"/>
                <a:gd name="T28" fmla="*/ 77 w 153"/>
                <a:gd name="T29" fmla="*/ 44 h 44"/>
                <a:gd name="T30" fmla="*/ 81 w 153"/>
                <a:gd name="T31" fmla="*/ 40 h 44"/>
                <a:gd name="T32" fmla="*/ 81 w 153"/>
                <a:gd name="T33" fmla="*/ 26 h 44"/>
                <a:gd name="T34" fmla="*/ 145 w 153"/>
                <a:gd name="T35" fmla="*/ 26 h 44"/>
                <a:gd name="T36" fmla="*/ 145 w 153"/>
                <a:gd name="T37" fmla="*/ 40 h 44"/>
                <a:gd name="T38" fmla="*/ 149 w 153"/>
                <a:gd name="T39" fmla="*/ 44 h 44"/>
                <a:gd name="T40" fmla="*/ 153 w 153"/>
                <a:gd name="T41" fmla="*/ 40 h 44"/>
                <a:gd name="T42" fmla="*/ 153 w 153"/>
                <a:gd name="T43" fmla="*/ 22 h 44"/>
                <a:gd name="T44" fmla="*/ 149 w 153"/>
                <a:gd name="T45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44">
                  <a:moveTo>
                    <a:pt x="149" y="18"/>
                  </a:moveTo>
                  <a:cubicBezTo>
                    <a:pt x="81" y="18"/>
                    <a:pt x="81" y="18"/>
                    <a:pt x="81" y="18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74" y="0"/>
                    <a:pt x="73" y="2"/>
                    <a:pt x="73" y="4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0" y="20"/>
                    <a:pt x="0" y="2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3" y="42"/>
                    <a:pt x="74" y="44"/>
                    <a:pt x="77" y="44"/>
                  </a:cubicBezTo>
                  <a:cubicBezTo>
                    <a:pt x="79" y="44"/>
                    <a:pt x="81" y="42"/>
                    <a:pt x="81" y="40"/>
                  </a:cubicBezTo>
                  <a:cubicBezTo>
                    <a:pt x="81" y="26"/>
                    <a:pt x="81" y="26"/>
                    <a:pt x="81" y="26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5" y="42"/>
                    <a:pt x="147" y="44"/>
                    <a:pt x="149" y="44"/>
                  </a:cubicBezTo>
                  <a:cubicBezTo>
                    <a:pt x="151" y="44"/>
                    <a:pt x="153" y="42"/>
                    <a:pt x="153" y="40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3" y="20"/>
                    <a:pt x="151" y="18"/>
                    <a:pt x="14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9" name="Freeform 146"/>
          <p:cNvSpPr>
            <a:spLocks noEditPoints="1"/>
          </p:cNvSpPr>
          <p:nvPr/>
        </p:nvSpPr>
        <p:spPr bwMode="auto">
          <a:xfrm>
            <a:off x="7262968" y="2698022"/>
            <a:ext cx="312494" cy="407947"/>
          </a:xfrm>
          <a:custGeom>
            <a:avLst/>
            <a:gdLst>
              <a:gd name="T0" fmla="*/ 145 w 149"/>
              <a:gd name="T1" fmla="*/ 0 h 194"/>
              <a:gd name="T2" fmla="*/ 4 w 149"/>
              <a:gd name="T3" fmla="*/ 0 h 194"/>
              <a:gd name="T4" fmla="*/ 0 w 149"/>
              <a:gd name="T5" fmla="*/ 4 h 194"/>
              <a:gd name="T6" fmla="*/ 0 w 149"/>
              <a:gd name="T7" fmla="*/ 190 h 194"/>
              <a:gd name="T8" fmla="*/ 4 w 149"/>
              <a:gd name="T9" fmla="*/ 194 h 194"/>
              <a:gd name="T10" fmla="*/ 145 w 149"/>
              <a:gd name="T11" fmla="*/ 194 h 194"/>
              <a:gd name="T12" fmla="*/ 149 w 149"/>
              <a:gd name="T13" fmla="*/ 190 h 194"/>
              <a:gd name="T14" fmla="*/ 149 w 149"/>
              <a:gd name="T15" fmla="*/ 4 h 194"/>
              <a:gd name="T16" fmla="*/ 145 w 149"/>
              <a:gd name="T17" fmla="*/ 0 h 194"/>
              <a:gd name="T18" fmla="*/ 23 w 149"/>
              <a:gd name="T19" fmla="*/ 35 h 194"/>
              <a:gd name="T20" fmla="*/ 27 w 149"/>
              <a:gd name="T21" fmla="*/ 31 h 194"/>
              <a:gd name="T22" fmla="*/ 64 w 149"/>
              <a:gd name="T23" fmla="*/ 31 h 194"/>
              <a:gd name="T24" fmla="*/ 68 w 149"/>
              <a:gd name="T25" fmla="*/ 35 h 194"/>
              <a:gd name="T26" fmla="*/ 68 w 149"/>
              <a:gd name="T27" fmla="*/ 85 h 194"/>
              <a:gd name="T28" fmla="*/ 64 w 149"/>
              <a:gd name="T29" fmla="*/ 89 h 194"/>
              <a:gd name="T30" fmla="*/ 27 w 149"/>
              <a:gd name="T31" fmla="*/ 89 h 194"/>
              <a:gd name="T32" fmla="*/ 23 w 149"/>
              <a:gd name="T33" fmla="*/ 85 h 194"/>
              <a:gd name="T34" fmla="*/ 23 w 149"/>
              <a:gd name="T35" fmla="*/ 35 h 194"/>
              <a:gd name="T36" fmla="*/ 123 w 149"/>
              <a:gd name="T37" fmla="*/ 164 h 194"/>
              <a:gd name="T38" fmla="*/ 27 w 149"/>
              <a:gd name="T39" fmla="*/ 164 h 194"/>
              <a:gd name="T40" fmla="*/ 23 w 149"/>
              <a:gd name="T41" fmla="*/ 160 h 194"/>
              <a:gd name="T42" fmla="*/ 27 w 149"/>
              <a:gd name="T43" fmla="*/ 156 h 194"/>
              <a:gd name="T44" fmla="*/ 123 w 149"/>
              <a:gd name="T45" fmla="*/ 156 h 194"/>
              <a:gd name="T46" fmla="*/ 127 w 149"/>
              <a:gd name="T47" fmla="*/ 160 h 194"/>
              <a:gd name="T48" fmla="*/ 123 w 149"/>
              <a:gd name="T49" fmla="*/ 164 h 194"/>
              <a:gd name="T50" fmla="*/ 123 w 149"/>
              <a:gd name="T51" fmla="*/ 139 h 194"/>
              <a:gd name="T52" fmla="*/ 27 w 149"/>
              <a:gd name="T53" fmla="*/ 139 h 194"/>
              <a:gd name="T54" fmla="*/ 23 w 149"/>
              <a:gd name="T55" fmla="*/ 135 h 194"/>
              <a:gd name="T56" fmla="*/ 27 w 149"/>
              <a:gd name="T57" fmla="*/ 131 h 194"/>
              <a:gd name="T58" fmla="*/ 123 w 149"/>
              <a:gd name="T59" fmla="*/ 131 h 194"/>
              <a:gd name="T60" fmla="*/ 127 w 149"/>
              <a:gd name="T61" fmla="*/ 135 h 194"/>
              <a:gd name="T62" fmla="*/ 123 w 149"/>
              <a:gd name="T63" fmla="*/ 139 h 194"/>
              <a:gd name="T64" fmla="*/ 123 w 149"/>
              <a:gd name="T65" fmla="*/ 114 h 194"/>
              <a:gd name="T66" fmla="*/ 27 w 149"/>
              <a:gd name="T67" fmla="*/ 114 h 194"/>
              <a:gd name="T68" fmla="*/ 23 w 149"/>
              <a:gd name="T69" fmla="*/ 110 h 194"/>
              <a:gd name="T70" fmla="*/ 27 w 149"/>
              <a:gd name="T71" fmla="*/ 106 h 194"/>
              <a:gd name="T72" fmla="*/ 123 w 149"/>
              <a:gd name="T73" fmla="*/ 106 h 194"/>
              <a:gd name="T74" fmla="*/ 127 w 149"/>
              <a:gd name="T75" fmla="*/ 110 h 194"/>
              <a:gd name="T76" fmla="*/ 123 w 149"/>
              <a:gd name="T77" fmla="*/ 114 h 194"/>
              <a:gd name="T78" fmla="*/ 123 w 149"/>
              <a:gd name="T79" fmla="*/ 89 h 194"/>
              <a:gd name="T80" fmla="*/ 90 w 149"/>
              <a:gd name="T81" fmla="*/ 89 h 194"/>
              <a:gd name="T82" fmla="*/ 86 w 149"/>
              <a:gd name="T83" fmla="*/ 85 h 194"/>
              <a:gd name="T84" fmla="*/ 90 w 149"/>
              <a:gd name="T85" fmla="*/ 81 h 194"/>
              <a:gd name="T86" fmla="*/ 123 w 149"/>
              <a:gd name="T87" fmla="*/ 81 h 194"/>
              <a:gd name="T88" fmla="*/ 127 w 149"/>
              <a:gd name="T89" fmla="*/ 85 h 194"/>
              <a:gd name="T90" fmla="*/ 123 w 149"/>
              <a:gd name="T91" fmla="*/ 89 h 194"/>
              <a:gd name="T92" fmla="*/ 123 w 149"/>
              <a:gd name="T93" fmla="*/ 64 h 194"/>
              <a:gd name="T94" fmla="*/ 90 w 149"/>
              <a:gd name="T95" fmla="*/ 64 h 194"/>
              <a:gd name="T96" fmla="*/ 86 w 149"/>
              <a:gd name="T97" fmla="*/ 60 h 194"/>
              <a:gd name="T98" fmla="*/ 90 w 149"/>
              <a:gd name="T99" fmla="*/ 56 h 194"/>
              <a:gd name="T100" fmla="*/ 123 w 149"/>
              <a:gd name="T101" fmla="*/ 56 h 194"/>
              <a:gd name="T102" fmla="*/ 127 w 149"/>
              <a:gd name="T103" fmla="*/ 60 h 194"/>
              <a:gd name="T104" fmla="*/ 123 w 149"/>
              <a:gd name="T105" fmla="*/ 64 h 194"/>
              <a:gd name="T106" fmla="*/ 123 w 149"/>
              <a:gd name="T107" fmla="*/ 39 h 194"/>
              <a:gd name="T108" fmla="*/ 90 w 149"/>
              <a:gd name="T109" fmla="*/ 39 h 194"/>
              <a:gd name="T110" fmla="*/ 86 w 149"/>
              <a:gd name="T111" fmla="*/ 35 h 194"/>
              <a:gd name="T112" fmla="*/ 90 w 149"/>
              <a:gd name="T113" fmla="*/ 31 h 194"/>
              <a:gd name="T114" fmla="*/ 123 w 149"/>
              <a:gd name="T115" fmla="*/ 31 h 194"/>
              <a:gd name="T116" fmla="*/ 127 w 149"/>
              <a:gd name="T117" fmla="*/ 35 h 194"/>
              <a:gd name="T118" fmla="*/ 123 w 149"/>
              <a:gd name="T119" fmla="*/ 39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49" h="194">
                <a:moveTo>
                  <a:pt x="145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190"/>
                  <a:pt x="0" y="190"/>
                  <a:pt x="0" y="190"/>
                </a:cubicBezTo>
                <a:cubicBezTo>
                  <a:pt x="0" y="192"/>
                  <a:pt x="2" y="194"/>
                  <a:pt x="4" y="194"/>
                </a:cubicBezTo>
                <a:cubicBezTo>
                  <a:pt x="145" y="194"/>
                  <a:pt x="145" y="194"/>
                  <a:pt x="145" y="194"/>
                </a:cubicBezTo>
                <a:cubicBezTo>
                  <a:pt x="148" y="194"/>
                  <a:pt x="149" y="192"/>
                  <a:pt x="149" y="190"/>
                </a:cubicBezTo>
                <a:cubicBezTo>
                  <a:pt x="149" y="4"/>
                  <a:pt x="149" y="4"/>
                  <a:pt x="149" y="4"/>
                </a:cubicBezTo>
                <a:cubicBezTo>
                  <a:pt x="149" y="2"/>
                  <a:pt x="148" y="0"/>
                  <a:pt x="145" y="0"/>
                </a:cubicBezTo>
                <a:close/>
                <a:moveTo>
                  <a:pt x="23" y="35"/>
                </a:moveTo>
                <a:cubicBezTo>
                  <a:pt x="23" y="33"/>
                  <a:pt x="24" y="31"/>
                  <a:pt x="27" y="31"/>
                </a:cubicBezTo>
                <a:cubicBezTo>
                  <a:pt x="64" y="31"/>
                  <a:pt x="64" y="31"/>
                  <a:pt x="64" y="31"/>
                </a:cubicBezTo>
                <a:cubicBezTo>
                  <a:pt x="66" y="31"/>
                  <a:pt x="68" y="33"/>
                  <a:pt x="68" y="35"/>
                </a:cubicBezTo>
                <a:cubicBezTo>
                  <a:pt x="68" y="85"/>
                  <a:pt x="68" y="85"/>
                  <a:pt x="68" y="85"/>
                </a:cubicBezTo>
                <a:cubicBezTo>
                  <a:pt x="68" y="87"/>
                  <a:pt x="66" y="89"/>
                  <a:pt x="64" y="89"/>
                </a:cubicBezTo>
                <a:cubicBezTo>
                  <a:pt x="27" y="89"/>
                  <a:pt x="27" y="89"/>
                  <a:pt x="27" y="89"/>
                </a:cubicBezTo>
                <a:cubicBezTo>
                  <a:pt x="24" y="89"/>
                  <a:pt x="23" y="87"/>
                  <a:pt x="23" y="85"/>
                </a:cubicBezTo>
                <a:lnTo>
                  <a:pt x="23" y="35"/>
                </a:lnTo>
                <a:close/>
                <a:moveTo>
                  <a:pt x="123" y="164"/>
                </a:moveTo>
                <a:cubicBezTo>
                  <a:pt x="27" y="164"/>
                  <a:pt x="27" y="164"/>
                  <a:pt x="27" y="164"/>
                </a:cubicBezTo>
                <a:cubicBezTo>
                  <a:pt x="24" y="164"/>
                  <a:pt x="23" y="162"/>
                  <a:pt x="23" y="160"/>
                </a:cubicBezTo>
                <a:cubicBezTo>
                  <a:pt x="23" y="157"/>
                  <a:pt x="24" y="156"/>
                  <a:pt x="27" y="156"/>
                </a:cubicBezTo>
                <a:cubicBezTo>
                  <a:pt x="123" y="156"/>
                  <a:pt x="123" y="156"/>
                  <a:pt x="123" y="156"/>
                </a:cubicBezTo>
                <a:cubicBezTo>
                  <a:pt x="125" y="156"/>
                  <a:pt x="127" y="157"/>
                  <a:pt x="127" y="160"/>
                </a:cubicBezTo>
                <a:cubicBezTo>
                  <a:pt x="127" y="162"/>
                  <a:pt x="125" y="164"/>
                  <a:pt x="123" y="164"/>
                </a:cubicBezTo>
                <a:close/>
                <a:moveTo>
                  <a:pt x="123" y="139"/>
                </a:moveTo>
                <a:cubicBezTo>
                  <a:pt x="27" y="139"/>
                  <a:pt x="27" y="139"/>
                  <a:pt x="27" y="139"/>
                </a:cubicBezTo>
                <a:cubicBezTo>
                  <a:pt x="24" y="139"/>
                  <a:pt x="23" y="137"/>
                  <a:pt x="23" y="135"/>
                </a:cubicBezTo>
                <a:cubicBezTo>
                  <a:pt x="23" y="132"/>
                  <a:pt x="24" y="131"/>
                  <a:pt x="27" y="131"/>
                </a:cubicBezTo>
                <a:cubicBezTo>
                  <a:pt x="123" y="131"/>
                  <a:pt x="123" y="131"/>
                  <a:pt x="123" y="131"/>
                </a:cubicBezTo>
                <a:cubicBezTo>
                  <a:pt x="125" y="131"/>
                  <a:pt x="127" y="132"/>
                  <a:pt x="127" y="135"/>
                </a:cubicBezTo>
                <a:cubicBezTo>
                  <a:pt x="127" y="137"/>
                  <a:pt x="125" y="139"/>
                  <a:pt x="123" y="139"/>
                </a:cubicBezTo>
                <a:close/>
                <a:moveTo>
                  <a:pt x="123" y="114"/>
                </a:moveTo>
                <a:cubicBezTo>
                  <a:pt x="27" y="114"/>
                  <a:pt x="27" y="114"/>
                  <a:pt x="27" y="114"/>
                </a:cubicBezTo>
                <a:cubicBezTo>
                  <a:pt x="24" y="114"/>
                  <a:pt x="23" y="112"/>
                  <a:pt x="23" y="110"/>
                </a:cubicBezTo>
                <a:cubicBezTo>
                  <a:pt x="23" y="107"/>
                  <a:pt x="24" y="106"/>
                  <a:pt x="27" y="106"/>
                </a:cubicBezTo>
                <a:cubicBezTo>
                  <a:pt x="123" y="106"/>
                  <a:pt x="123" y="106"/>
                  <a:pt x="123" y="106"/>
                </a:cubicBezTo>
                <a:cubicBezTo>
                  <a:pt x="125" y="106"/>
                  <a:pt x="127" y="107"/>
                  <a:pt x="127" y="110"/>
                </a:cubicBezTo>
                <a:cubicBezTo>
                  <a:pt x="127" y="112"/>
                  <a:pt x="125" y="114"/>
                  <a:pt x="123" y="114"/>
                </a:cubicBezTo>
                <a:close/>
                <a:moveTo>
                  <a:pt x="123" y="89"/>
                </a:moveTo>
                <a:cubicBezTo>
                  <a:pt x="90" y="89"/>
                  <a:pt x="90" y="89"/>
                  <a:pt x="90" y="89"/>
                </a:cubicBezTo>
                <a:cubicBezTo>
                  <a:pt x="88" y="89"/>
                  <a:pt x="86" y="87"/>
                  <a:pt x="86" y="85"/>
                </a:cubicBezTo>
                <a:cubicBezTo>
                  <a:pt x="86" y="83"/>
                  <a:pt x="88" y="81"/>
                  <a:pt x="90" y="81"/>
                </a:cubicBezTo>
                <a:cubicBezTo>
                  <a:pt x="123" y="81"/>
                  <a:pt x="123" y="81"/>
                  <a:pt x="123" y="81"/>
                </a:cubicBezTo>
                <a:cubicBezTo>
                  <a:pt x="125" y="81"/>
                  <a:pt x="127" y="83"/>
                  <a:pt x="127" y="85"/>
                </a:cubicBezTo>
                <a:cubicBezTo>
                  <a:pt x="127" y="87"/>
                  <a:pt x="125" y="89"/>
                  <a:pt x="123" y="89"/>
                </a:cubicBezTo>
                <a:close/>
                <a:moveTo>
                  <a:pt x="123" y="64"/>
                </a:moveTo>
                <a:cubicBezTo>
                  <a:pt x="90" y="64"/>
                  <a:pt x="90" y="64"/>
                  <a:pt x="90" y="64"/>
                </a:cubicBezTo>
                <a:cubicBezTo>
                  <a:pt x="88" y="64"/>
                  <a:pt x="86" y="62"/>
                  <a:pt x="86" y="60"/>
                </a:cubicBezTo>
                <a:cubicBezTo>
                  <a:pt x="86" y="58"/>
                  <a:pt x="88" y="56"/>
                  <a:pt x="90" y="56"/>
                </a:cubicBezTo>
                <a:cubicBezTo>
                  <a:pt x="123" y="56"/>
                  <a:pt x="123" y="56"/>
                  <a:pt x="123" y="56"/>
                </a:cubicBezTo>
                <a:cubicBezTo>
                  <a:pt x="125" y="56"/>
                  <a:pt x="127" y="58"/>
                  <a:pt x="127" y="60"/>
                </a:cubicBezTo>
                <a:cubicBezTo>
                  <a:pt x="127" y="62"/>
                  <a:pt x="125" y="64"/>
                  <a:pt x="123" y="64"/>
                </a:cubicBezTo>
                <a:close/>
                <a:moveTo>
                  <a:pt x="123" y="39"/>
                </a:moveTo>
                <a:cubicBezTo>
                  <a:pt x="90" y="39"/>
                  <a:pt x="90" y="39"/>
                  <a:pt x="90" y="39"/>
                </a:cubicBezTo>
                <a:cubicBezTo>
                  <a:pt x="88" y="39"/>
                  <a:pt x="86" y="37"/>
                  <a:pt x="86" y="35"/>
                </a:cubicBezTo>
                <a:cubicBezTo>
                  <a:pt x="86" y="33"/>
                  <a:pt x="88" y="31"/>
                  <a:pt x="90" y="31"/>
                </a:cubicBezTo>
                <a:cubicBezTo>
                  <a:pt x="123" y="31"/>
                  <a:pt x="123" y="31"/>
                  <a:pt x="123" y="31"/>
                </a:cubicBezTo>
                <a:cubicBezTo>
                  <a:pt x="125" y="31"/>
                  <a:pt x="127" y="33"/>
                  <a:pt x="127" y="35"/>
                </a:cubicBezTo>
                <a:cubicBezTo>
                  <a:pt x="127" y="37"/>
                  <a:pt x="125" y="39"/>
                  <a:pt x="123" y="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20" name="组合 119"/>
          <p:cNvGrpSpPr/>
          <p:nvPr/>
        </p:nvGrpSpPr>
        <p:grpSpPr>
          <a:xfrm>
            <a:off x="5474060" y="5113332"/>
            <a:ext cx="366752" cy="417011"/>
            <a:chOff x="8521701" y="1755775"/>
            <a:chExt cx="428625" cy="487363"/>
          </a:xfrm>
          <a:solidFill>
            <a:schemeClr val="bg1"/>
          </a:solidFill>
        </p:grpSpPr>
        <p:sp>
          <p:nvSpPr>
            <p:cNvPr id="121" name="Oval 80"/>
            <p:cNvSpPr>
              <a:spLocks noChangeArrowheads="1"/>
            </p:cNvSpPr>
            <p:nvPr/>
          </p:nvSpPr>
          <p:spPr bwMode="auto">
            <a:xfrm>
              <a:off x="8632826" y="1808163"/>
              <a:ext cx="206375" cy="2063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2" name="Freeform 81"/>
            <p:cNvSpPr/>
            <p:nvPr/>
          </p:nvSpPr>
          <p:spPr bwMode="auto">
            <a:xfrm>
              <a:off x="8521701" y="2092325"/>
              <a:ext cx="428625" cy="150813"/>
            </a:xfrm>
            <a:custGeom>
              <a:avLst/>
              <a:gdLst>
                <a:gd name="T0" fmla="*/ 114 w 169"/>
                <a:gd name="T1" fmla="*/ 0 h 59"/>
                <a:gd name="T2" fmla="*/ 113 w 169"/>
                <a:gd name="T3" fmla="*/ 1 h 59"/>
                <a:gd name="T4" fmla="*/ 113 w 169"/>
                <a:gd name="T5" fmla="*/ 2 h 59"/>
                <a:gd name="T6" fmla="*/ 118 w 169"/>
                <a:gd name="T7" fmla="*/ 38 h 59"/>
                <a:gd name="T8" fmla="*/ 85 w 169"/>
                <a:gd name="T9" fmla="*/ 19 h 59"/>
                <a:gd name="T10" fmla="*/ 84 w 169"/>
                <a:gd name="T11" fmla="*/ 19 h 59"/>
                <a:gd name="T12" fmla="*/ 51 w 169"/>
                <a:gd name="T13" fmla="*/ 38 h 59"/>
                <a:gd name="T14" fmla="*/ 56 w 169"/>
                <a:gd name="T15" fmla="*/ 2 h 59"/>
                <a:gd name="T16" fmla="*/ 56 w 169"/>
                <a:gd name="T17" fmla="*/ 1 h 59"/>
                <a:gd name="T18" fmla="*/ 55 w 169"/>
                <a:gd name="T19" fmla="*/ 0 h 59"/>
                <a:gd name="T20" fmla="*/ 0 w 169"/>
                <a:gd name="T21" fmla="*/ 58 h 59"/>
                <a:gd name="T22" fmla="*/ 1 w 169"/>
                <a:gd name="T23" fmla="*/ 59 h 59"/>
                <a:gd name="T24" fmla="*/ 168 w 169"/>
                <a:gd name="T25" fmla="*/ 59 h 59"/>
                <a:gd name="T26" fmla="*/ 169 w 169"/>
                <a:gd name="T27" fmla="*/ 58 h 59"/>
                <a:gd name="T28" fmla="*/ 114 w 169"/>
                <a:gd name="T2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" h="59">
                  <a:moveTo>
                    <a:pt x="114" y="0"/>
                  </a:moveTo>
                  <a:cubicBezTo>
                    <a:pt x="114" y="0"/>
                    <a:pt x="114" y="0"/>
                    <a:pt x="113" y="1"/>
                  </a:cubicBezTo>
                  <a:cubicBezTo>
                    <a:pt x="113" y="1"/>
                    <a:pt x="113" y="1"/>
                    <a:pt x="113" y="2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5" y="18"/>
                    <a:pt x="84" y="18"/>
                    <a:pt x="84" y="19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0"/>
                    <a:pt x="55" y="0"/>
                    <a:pt x="55" y="0"/>
                  </a:cubicBezTo>
                  <a:cubicBezTo>
                    <a:pt x="22" y="9"/>
                    <a:pt x="0" y="32"/>
                    <a:pt x="0" y="58"/>
                  </a:cubicBezTo>
                  <a:cubicBezTo>
                    <a:pt x="0" y="58"/>
                    <a:pt x="0" y="59"/>
                    <a:pt x="1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9" y="59"/>
                    <a:pt x="169" y="58"/>
                    <a:pt x="169" y="58"/>
                  </a:cubicBezTo>
                  <a:cubicBezTo>
                    <a:pt x="169" y="32"/>
                    <a:pt x="147" y="9"/>
                    <a:pt x="1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3" name="Freeform 82"/>
            <p:cNvSpPr/>
            <p:nvPr/>
          </p:nvSpPr>
          <p:spPr bwMode="auto">
            <a:xfrm>
              <a:off x="8539163" y="1884363"/>
              <a:ext cx="20638" cy="93663"/>
            </a:xfrm>
            <a:custGeom>
              <a:avLst/>
              <a:gdLst>
                <a:gd name="T0" fmla="*/ 4 w 8"/>
                <a:gd name="T1" fmla="*/ 37 h 37"/>
                <a:gd name="T2" fmla="*/ 8 w 8"/>
                <a:gd name="T3" fmla="*/ 33 h 37"/>
                <a:gd name="T4" fmla="*/ 8 w 8"/>
                <a:gd name="T5" fmla="*/ 4 h 37"/>
                <a:gd name="T6" fmla="*/ 4 w 8"/>
                <a:gd name="T7" fmla="*/ 0 h 37"/>
                <a:gd name="T8" fmla="*/ 0 w 8"/>
                <a:gd name="T9" fmla="*/ 4 h 37"/>
                <a:gd name="T10" fmla="*/ 0 w 8"/>
                <a:gd name="T11" fmla="*/ 33 h 37"/>
                <a:gd name="T12" fmla="*/ 4 w 8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7">
                  <a:moveTo>
                    <a:pt x="4" y="37"/>
                  </a:moveTo>
                  <a:cubicBezTo>
                    <a:pt x="6" y="37"/>
                    <a:pt x="8" y="35"/>
                    <a:pt x="8" y="3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5"/>
                    <a:pt x="2" y="37"/>
                    <a:pt x="4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4" name="Freeform 83"/>
            <p:cNvSpPr/>
            <p:nvPr/>
          </p:nvSpPr>
          <p:spPr bwMode="auto">
            <a:xfrm>
              <a:off x="8912226" y="1884363"/>
              <a:ext cx="20638" cy="93663"/>
            </a:xfrm>
            <a:custGeom>
              <a:avLst/>
              <a:gdLst>
                <a:gd name="T0" fmla="*/ 4 w 8"/>
                <a:gd name="T1" fmla="*/ 37 h 37"/>
                <a:gd name="T2" fmla="*/ 8 w 8"/>
                <a:gd name="T3" fmla="*/ 33 h 37"/>
                <a:gd name="T4" fmla="*/ 8 w 8"/>
                <a:gd name="T5" fmla="*/ 4 h 37"/>
                <a:gd name="T6" fmla="*/ 4 w 8"/>
                <a:gd name="T7" fmla="*/ 0 h 37"/>
                <a:gd name="T8" fmla="*/ 0 w 8"/>
                <a:gd name="T9" fmla="*/ 4 h 37"/>
                <a:gd name="T10" fmla="*/ 0 w 8"/>
                <a:gd name="T11" fmla="*/ 33 h 37"/>
                <a:gd name="T12" fmla="*/ 4 w 8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7">
                  <a:moveTo>
                    <a:pt x="4" y="37"/>
                  </a:moveTo>
                  <a:cubicBezTo>
                    <a:pt x="7" y="37"/>
                    <a:pt x="8" y="35"/>
                    <a:pt x="8" y="3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7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5"/>
                    <a:pt x="2" y="37"/>
                    <a:pt x="4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5" name="Freeform 84"/>
            <p:cNvSpPr/>
            <p:nvPr/>
          </p:nvSpPr>
          <p:spPr bwMode="auto">
            <a:xfrm>
              <a:off x="8578851" y="1755775"/>
              <a:ext cx="312738" cy="355600"/>
            </a:xfrm>
            <a:custGeom>
              <a:avLst/>
              <a:gdLst>
                <a:gd name="T0" fmla="*/ 4 w 123"/>
                <a:gd name="T1" fmla="*/ 65 h 140"/>
                <a:gd name="T2" fmla="*/ 8 w 123"/>
                <a:gd name="T3" fmla="*/ 61 h 140"/>
                <a:gd name="T4" fmla="*/ 62 w 123"/>
                <a:gd name="T5" fmla="*/ 8 h 140"/>
                <a:gd name="T6" fmla="*/ 115 w 123"/>
                <a:gd name="T7" fmla="*/ 61 h 140"/>
                <a:gd name="T8" fmla="*/ 66 w 123"/>
                <a:gd name="T9" fmla="*/ 123 h 140"/>
                <a:gd name="T10" fmla="*/ 66 w 123"/>
                <a:gd name="T11" fmla="*/ 117 h 140"/>
                <a:gd name="T12" fmla="*/ 62 w 123"/>
                <a:gd name="T13" fmla="*/ 113 h 140"/>
                <a:gd name="T14" fmla="*/ 58 w 123"/>
                <a:gd name="T15" fmla="*/ 117 h 140"/>
                <a:gd name="T16" fmla="*/ 58 w 123"/>
                <a:gd name="T17" fmla="*/ 136 h 140"/>
                <a:gd name="T18" fmla="*/ 62 w 123"/>
                <a:gd name="T19" fmla="*/ 140 h 140"/>
                <a:gd name="T20" fmla="*/ 66 w 123"/>
                <a:gd name="T21" fmla="*/ 136 h 140"/>
                <a:gd name="T22" fmla="*/ 66 w 123"/>
                <a:gd name="T23" fmla="*/ 131 h 140"/>
                <a:gd name="T24" fmla="*/ 123 w 123"/>
                <a:gd name="T25" fmla="*/ 61 h 140"/>
                <a:gd name="T26" fmla="*/ 62 w 123"/>
                <a:gd name="T27" fmla="*/ 0 h 140"/>
                <a:gd name="T28" fmla="*/ 0 w 123"/>
                <a:gd name="T29" fmla="*/ 61 h 140"/>
                <a:gd name="T30" fmla="*/ 4 w 123"/>
                <a:gd name="T31" fmla="*/ 6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" h="140">
                  <a:moveTo>
                    <a:pt x="4" y="65"/>
                  </a:moveTo>
                  <a:cubicBezTo>
                    <a:pt x="6" y="65"/>
                    <a:pt x="8" y="64"/>
                    <a:pt x="8" y="61"/>
                  </a:cubicBezTo>
                  <a:cubicBezTo>
                    <a:pt x="8" y="32"/>
                    <a:pt x="32" y="8"/>
                    <a:pt x="62" y="8"/>
                  </a:cubicBezTo>
                  <a:cubicBezTo>
                    <a:pt x="91" y="8"/>
                    <a:pt x="115" y="32"/>
                    <a:pt x="115" y="61"/>
                  </a:cubicBezTo>
                  <a:cubicBezTo>
                    <a:pt x="115" y="89"/>
                    <a:pt x="94" y="121"/>
                    <a:pt x="66" y="123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5"/>
                    <a:pt x="64" y="113"/>
                    <a:pt x="62" y="113"/>
                  </a:cubicBezTo>
                  <a:cubicBezTo>
                    <a:pt x="59" y="113"/>
                    <a:pt x="58" y="115"/>
                    <a:pt x="58" y="117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8" y="138"/>
                    <a:pt x="59" y="140"/>
                    <a:pt x="62" y="140"/>
                  </a:cubicBezTo>
                  <a:cubicBezTo>
                    <a:pt x="64" y="140"/>
                    <a:pt x="66" y="138"/>
                    <a:pt x="66" y="136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99" y="129"/>
                    <a:pt x="123" y="93"/>
                    <a:pt x="123" y="61"/>
                  </a:cubicBezTo>
                  <a:cubicBezTo>
                    <a:pt x="123" y="28"/>
                    <a:pt x="95" y="0"/>
                    <a:pt x="62" y="0"/>
                  </a:cubicBezTo>
                  <a:cubicBezTo>
                    <a:pt x="28" y="0"/>
                    <a:pt x="0" y="28"/>
                    <a:pt x="0" y="61"/>
                  </a:cubicBezTo>
                  <a:cubicBezTo>
                    <a:pt x="0" y="64"/>
                    <a:pt x="2" y="65"/>
                    <a:pt x="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  <p:bldLst>
      <p:bldP spid="92" grpId="0"/>
      <p:bldP spid="94" grpId="0"/>
      <p:bldP spid="96" grpId="0"/>
      <p:bldP spid="98" grpId="0"/>
      <p:bldP spid="10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期待加入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1033760" y="2415540"/>
            <a:ext cx="733425" cy="42532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523345" y="831215"/>
            <a:ext cx="680085" cy="519557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12" name="图片 1" descr="白板5"/>
          <p:cNvPicPr>
            <a:picLocks noGrp="1"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73" y="1157214"/>
            <a:ext cx="7312993" cy="372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副标题 2"/>
          <p:cNvSpPr txBox="1"/>
          <p:nvPr/>
        </p:nvSpPr>
        <p:spPr>
          <a:xfrm>
            <a:off x="2584181" y="564097"/>
            <a:ext cx="3260028" cy="379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dirty="0" smtClean="0">
                <a:ea typeface="微软雅黑" panose="020B0503020204020204" pitchFamily="34" charset="-122"/>
              </a:rPr>
              <a:t>M&amp;Y Welcome you</a:t>
            </a:r>
            <a:endParaRPr lang="zh-CN" altLang="en-US" sz="2200" dirty="0">
              <a:ea typeface="微软雅黑" panose="020B0503020204020204" pitchFamily="34" charset="-122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050670" y="2621955"/>
            <a:ext cx="2801620" cy="52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605" tIns="47302" rIns="94605" bIns="47302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  <a:latin typeface="Calibri" panose="020F0502020204030204" charset="0"/>
                <a:sym typeface="宋体" panose="02010600030101010101" pitchFamily="2" charset="-122"/>
              </a:rPr>
              <a:t>宽阔</a:t>
            </a:r>
            <a:r>
              <a:rPr lang="zh-CN" altLang="en-US" sz="2800" b="1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rPr>
              <a:t>的晋升平台</a:t>
            </a:r>
            <a:endParaRPr lang="zh-CN" altLang="en-US" sz="2800" dirty="0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5050670" y="2165523"/>
            <a:ext cx="2801620" cy="52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605" tIns="47302" rIns="94605" bIns="47302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  <a:latin typeface="Calibri" panose="020F0502020204030204" charset="0"/>
                <a:sym typeface="宋体" panose="02010600030101010101" pitchFamily="2" charset="-122"/>
              </a:rPr>
              <a:t>舒适</a:t>
            </a:r>
            <a:r>
              <a:rPr lang="zh-CN" altLang="en-US" sz="2800" b="1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rPr>
              <a:t>的办公环境</a:t>
            </a:r>
            <a:endParaRPr lang="zh-CN" altLang="en-US" sz="2800" dirty="0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464685" y="1577975"/>
            <a:ext cx="25387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/>
              <a:t>贝瑞斯曼拥有</a:t>
            </a:r>
            <a:endParaRPr lang="zh-CN" altLang="en-US" sz="2800" b="1" dirty="0"/>
          </a:p>
        </p:txBody>
      </p:sp>
      <p:sp>
        <p:nvSpPr>
          <p:cNvPr id="19" name="矩形 18"/>
          <p:cNvSpPr/>
          <p:nvPr/>
        </p:nvSpPr>
        <p:spPr>
          <a:xfrm>
            <a:off x="7423150" y="5474335"/>
            <a:ext cx="3265805" cy="11423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招聘部：王经理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联系方式：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18152136664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（微信同号）</a:t>
            </a:r>
            <a:endParaRPr lang="zh-CN" altLang="en-US" sz="14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1114" y="4006508"/>
            <a:ext cx="10699845" cy="121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7200" b="1" dirty="0" smtClean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贝瑞斯曼期待您的加入</a:t>
            </a:r>
            <a:endParaRPr lang="zh-CN" altLang="en-US" sz="72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7" name="左箭头 6"/>
          <p:cNvSpPr/>
          <p:nvPr/>
        </p:nvSpPr>
        <p:spPr>
          <a:xfrm>
            <a:off x="2342515" y="5426710"/>
            <a:ext cx="1717040" cy="857885"/>
          </a:xfrm>
          <a:prstGeom prst="leftArrow">
            <a:avLst/>
          </a:prstGeom>
          <a:solidFill>
            <a:schemeClr val="accent6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i="1">
                <a:latin typeface="宋体" panose="02010600030101010101" pitchFamily="2" charset="-122"/>
                <a:ea typeface="宋体" panose="02010600030101010101" pitchFamily="2" charset="-122"/>
              </a:rPr>
              <a:t>扫我</a:t>
            </a:r>
            <a:endParaRPr lang="zh-CN" altLang="en-US" sz="3200" b="1" i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 descr="9d980e85a305c8c3b99070e65cf9c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15" y="5217795"/>
            <a:ext cx="1485900" cy="1457325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  <p:bldLst>
      <p:bldP spid="15" grpId="0"/>
      <p:bldP spid="16" grpId="1"/>
      <p:bldP spid="17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4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4445"/>
            <a:ext cx="12153900" cy="35642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40640" y="0"/>
            <a:ext cx="12192000" cy="3568700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498080" y="-29210"/>
            <a:ext cx="4771390" cy="69164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755722" y="3569011"/>
            <a:ext cx="4216478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感谢观看</a:t>
            </a:r>
            <a:r>
              <a:rPr lang="en-US" altLang="zh-CN" sz="4800" dirty="0">
                <a:solidFill>
                  <a:schemeClr val="bg1"/>
                </a:solidFill>
                <a:cs typeface="+mn-ea"/>
                <a:sym typeface="+mn-lt"/>
              </a:rPr>
              <a:t>!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55722" y="4598763"/>
            <a:ext cx="421647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THANK YOU FOR YOUR WATCHING!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845256" y="3374893"/>
            <a:ext cx="1663908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C:\Documents and Settings\Administrator\桌面\微信图片_201809271308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10" y="4598670"/>
            <a:ext cx="3974429" cy="81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96297"/>
            <a:ext cx="12192000" cy="73160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5" y="1664917"/>
            <a:ext cx="6095137" cy="360879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5400000">
            <a:off x="6152360" y="-55422"/>
            <a:ext cx="2587885" cy="7049476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55850" y="2732580"/>
            <a:ext cx="1314309" cy="1569093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9595" dirty="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Gisha" panose="020B0502040204020203" pitchFamily="34" charset="-79"/>
              </a:rPr>
              <a:t>01</a:t>
            </a:r>
            <a:endParaRPr lang="zh-CN" altLang="en-US" sz="9595" dirty="0">
              <a:solidFill>
                <a:prstClr val="white"/>
              </a:solidFill>
            </a:endParaRPr>
          </a:p>
        </p:txBody>
      </p:sp>
      <p:sp>
        <p:nvSpPr>
          <p:cNvPr id="6" name="标题 4"/>
          <p:cNvSpPr txBox="1"/>
          <p:nvPr/>
        </p:nvSpPr>
        <p:spPr>
          <a:xfrm>
            <a:off x="6952597" y="3043752"/>
            <a:ext cx="4018444" cy="473374"/>
          </a:xfrm>
          <a:prstGeom prst="rect">
            <a:avLst/>
          </a:prstGeom>
        </p:spPr>
        <p:txBody>
          <a:bodyPr vert="horz" lIns="91419" tIns="45709" rIns="91419" bIns="457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我们是谁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  <p:bldLst>
      <p:bldP spid="4" grpId="0" bldLvl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  <a:endParaRPr lang="zh-CN" altLang="en-US" dirty="0"/>
          </a:p>
        </p:txBody>
      </p:sp>
      <p:pic>
        <p:nvPicPr>
          <p:cNvPr id="23" name="图片占位符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2" b="25857"/>
          <a:stretch>
            <a:fillRect/>
          </a:stretch>
        </p:blipFill>
        <p:spPr>
          <a:xfrm>
            <a:off x="384175" y="998220"/>
            <a:ext cx="11424920" cy="2505075"/>
          </a:xfrm>
          <a:prstGeom prst="rect">
            <a:avLst/>
          </a:prstGeom>
        </p:spPr>
      </p:pic>
      <p:sp>
        <p:nvSpPr>
          <p:cNvPr id="24" name="文本框 5"/>
          <p:cNvSpPr txBox="1">
            <a:spLocks noChangeArrowheads="1"/>
          </p:cNvSpPr>
          <p:nvPr/>
        </p:nvSpPr>
        <p:spPr bwMode="auto">
          <a:xfrm>
            <a:off x="384175" y="3503295"/>
            <a:ext cx="3403600" cy="3416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solidFill>
                  <a:schemeClr val="bg1"/>
                </a:solidFill>
                <a:latin typeface="+mn-ea"/>
                <a:ea typeface="+mn-ea"/>
              </a:rPr>
              <a:t>ABOUT COMPANY</a:t>
            </a:r>
            <a:endParaRPr lang="en-US" altLang="zh-CN" sz="1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84175" y="4104006"/>
            <a:ext cx="11416665" cy="2353310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+mn-ea"/>
                <a:sym typeface="微软雅黑" panose="020B0503020204020204" pitchFamily="34" charset="-122"/>
              </a:rPr>
              <a:t>      </a:t>
            </a:r>
            <a:r>
              <a:rPr lang="zh-CN" altLang="en-US" sz="1400" dirty="0">
                <a:latin typeface="+mn-ea"/>
                <a:sym typeface="微软雅黑" panose="020B0503020204020204" pitchFamily="34" charset="-122"/>
              </a:rPr>
              <a:t>贝瑞斯曼信息科技有限公司（Bricsman Information Technology Co Ltd）成立于2014年，是国内领先的专业化金融科技及服务外包提供商，公司业务涵盖金融科技创新、风险资产管理、客户服务等业务体系，专注于为金融企业提供人工智能、云服务、大数据处理、IT技术研发、业务流程外包、产品服务、咨询服务等金融行业整体解决方案。公司在行业客户需求挖掘、人才储备管理、作业系统研发、运营交付能力、科技产品创新、安全质量管控等方面均处于领先水平。</a:t>
            </a:r>
            <a:endParaRPr lang="zh-CN" altLang="en-US" sz="1400" dirty="0">
              <a:latin typeface="+mn-ea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  <a:sym typeface="微软雅黑" panose="020B0503020204020204" pitchFamily="34" charset="-122"/>
              </a:rPr>
              <a:t>      目前公司旗下拥有苏州贝瑞斯曼信息科技有限公司、南通贝瑞斯曼信息科技有限公司、深圳贝瑞斯曼信息科技有限公司等全资子公司，在苏州、昆山、南通、安康、宁德、深圳等地建立了</a:t>
            </a:r>
            <a:r>
              <a:rPr lang="en-US" altLang="zh-CN" sz="1400" dirty="0">
                <a:latin typeface="+mn-ea"/>
                <a:sym typeface="微软雅黑" panose="020B0503020204020204" pitchFamily="34" charset="-122"/>
              </a:rPr>
              <a:t>5</a:t>
            </a:r>
            <a:r>
              <a:rPr lang="zh-CN" altLang="en-US" sz="1400" dirty="0">
                <a:latin typeface="+mn-ea"/>
                <a:sym typeface="微软雅黑" panose="020B0503020204020204" pitchFamily="34" charset="-122"/>
              </a:rPr>
              <a:t>个主交付基地，1个技术研发 中心，21个营业网点，办公面积达1万平米，员工总数逾</a:t>
            </a:r>
            <a:r>
              <a:rPr lang="en-US" altLang="zh-CN" sz="1400" dirty="0">
                <a:latin typeface="+mn-ea"/>
                <a:sym typeface="微软雅黑" panose="020B0503020204020204" pitchFamily="34" charset="-122"/>
              </a:rPr>
              <a:t>1500</a:t>
            </a:r>
            <a:r>
              <a:rPr lang="zh-CN" altLang="en-US" sz="1400" dirty="0">
                <a:latin typeface="+mn-ea"/>
                <a:sym typeface="微软雅黑" panose="020B0503020204020204" pitchFamily="34" charset="-122"/>
              </a:rPr>
              <a:t>人</a:t>
            </a:r>
            <a:r>
              <a:rPr lang="en-US" altLang="zh-CN" sz="1400" dirty="0">
                <a:latin typeface="+mn-ea"/>
                <a:sym typeface="微软雅黑" panose="020B0503020204020204" pitchFamily="34" charset="-122"/>
              </a:rPr>
              <a:t>+</a:t>
            </a:r>
            <a:r>
              <a:rPr lang="zh-CN" altLang="en-US" sz="1400" dirty="0">
                <a:latin typeface="+mn-ea"/>
                <a:sym typeface="微软雅黑" panose="020B0503020204020204" pitchFamily="34" charset="-122"/>
              </a:rPr>
              <a:t>。</a:t>
            </a:r>
            <a:endParaRPr lang="zh-CN" altLang="en-US" sz="1400" dirty="0">
              <a:latin typeface="+mn-ea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  <a:sym typeface="微软雅黑" panose="020B0503020204020204" pitchFamily="34" charset="-122"/>
              </a:rPr>
              <a:t>  </a:t>
            </a:r>
            <a:endParaRPr lang="zh-CN" altLang="en-US" sz="1400" dirty="0">
              <a:latin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公司布局</a:t>
            </a:r>
            <a:endParaRPr lang="zh-CN" altLang="en-US" dirty="0"/>
          </a:p>
        </p:txBody>
      </p:sp>
      <p:grpSp>
        <p:nvGrpSpPr>
          <p:cNvPr id="19" name="组合 18"/>
          <p:cNvGrpSpPr/>
          <p:nvPr/>
        </p:nvGrpSpPr>
        <p:grpSpPr>
          <a:xfrm>
            <a:off x="3015615" y="121920"/>
            <a:ext cx="8647998" cy="6067425"/>
            <a:chOff x="1365" y="352"/>
            <a:chExt cx="13619" cy="9555"/>
          </a:xfrm>
        </p:grpSpPr>
        <p:grpSp>
          <p:nvGrpSpPr>
            <p:cNvPr id="10" name="组合 9"/>
            <p:cNvGrpSpPr/>
            <p:nvPr/>
          </p:nvGrpSpPr>
          <p:grpSpPr>
            <a:xfrm>
              <a:off x="1365" y="1178"/>
              <a:ext cx="13619" cy="6723"/>
              <a:chOff x="31" y="2022"/>
              <a:chExt cx="15216" cy="805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1" y="2022"/>
                <a:ext cx="13466" cy="8056"/>
                <a:chOff x="1775520" y="1124744"/>
                <a:chExt cx="8774965" cy="4592033"/>
              </a:xfrm>
            </p:grpSpPr>
            <p:grpSp>
              <p:nvGrpSpPr>
                <p:cNvPr id="14339" name="组合 91"/>
                <p:cNvGrpSpPr/>
                <p:nvPr/>
              </p:nvGrpSpPr>
              <p:grpSpPr>
                <a:xfrm>
                  <a:off x="1775520" y="1124744"/>
                  <a:ext cx="7617341" cy="4592033"/>
                  <a:chOff x="2079235" y="900113"/>
                  <a:chExt cx="6998390" cy="4418012"/>
                </a:xfrm>
              </p:grpSpPr>
              <p:sp>
                <p:nvSpPr>
                  <p:cNvPr id="14340" name="Freeform 4"/>
                  <p:cNvSpPr/>
                  <p:nvPr/>
                </p:nvSpPr>
                <p:spPr>
                  <a:xfrm>
                    <a:off x="5949590" y="2666989"/>
                    <a:ext cx="676381" cy="1000956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0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447" h="742">
                        <a:moveTo>
                          <a:pt x="103" y="231"/>
                        </a:moveTo>
                        <a:lnTo>
                          <a:pt x="103" y="223"/>
                        </a:lnTo>
                        <a:lnTo>
                          <a:pt x="103" y="215"/>
                        </a:lnTo>
                        <a:lnTo>
                          <a:pt x="103" y="207"/>
                        </a:lnTo>
                        <a:lnTo>
                          <a:pt x="111" y="207"/>
                        </a:lnTo>
                        <a:lnTo>
                          <a:pt x="111" y="199"/>
                        </a:lnTo>
                        <a:lnTo>
                          <a:pt x="119" y="191"/>
                        </a:lnTo>
                        <a:lnTo>
                          <a:pt x="127" y="191"/>
                        </a:lnTo>
                        <a:lnTo>
                          <a:pt x="135" y="191"/>
                        </a:lnTo>
                        <a:lnTo>
                          <a:pt x="143" y="191"/>
                        </a:lnTo>
                        <a:lnTo>
                          <a:pt x="151" y="191"/>
                        </a:lnTo>
                        <a:lnTo>
                          <a:pt x="151" y="183"/>
                        </a:lnTo>
                        <a:lnTo>
                          <a:pt x="159" y="183"/>
                        </a:lnTo>
                        <a:lnTo>
                          <a:pt x="159" y="175"/>
                        </a:lnTo>
                        <a:lnTo>
                          <a:pt x="159" y="183"/>
                        </a:lnTo>
                        <a:lnTo>
                          <a:pt x="167" y="183"/>
                        </a:lnTo>
                        <a:lnTo>
                          <a:pt x="175" y="183"/>
                        </a:lnTo>
                        <a:lnTo>
                          <a:pt x="183" y="183"/>
                        </a:lnTo>
                        <a:lnTo>
                          <a:pt x="191" y="183"/>
                        </a:lnTo>
                        <a:lnTo>
                          <a:pt x="199" y="183"/>
                        </a:lnTo>
                        <a:lnTo>
                          <a:pt x="199" y="191"/>
                        </a:lnTo>
                        <a:lnTo>
                          <a:pt x="207" y="191"/>
                        </a:lnTo>
                        <a:lnTo>
                          <a:pt x="215" y="191"/>
                        </a:lnTo>
                        <a:lnTo>
                          <a:pt x="223" y="191"/>
                        </a:lnTo>
                        <a:lnTo>
                          <a:pt x="231" y="191"/>
                        </a:lnTo>
                        <a:lnTo>
                          <a:pt x="239" y="191"/>
                        </a:lnTo>
                        <a:lnTo>
                          <a:pt x="247" y="191"/>
                        </a:lnTo>
                        <a:lnTo>
                          <a:pt x="247" y="183"/>
                        </a:lnTo>
                        <a:lnTo>
                          <a:pt x="255" y="183"/>
                        </a:lnTo>
                        <a:lnTo>
                          <a:pt x="255" y="175"/>
                        </a:lnTo>
                        <a:lnTo>
                          <a:pt x="255" y="167"/>
                        </a:lnTo>
                        <a:lnTo>
                          <a:pt x="255" y="159"/>
                        </a:lnTo>
                        <a:lnTo>
                          <a:pt x="255" y="151"/>
                        </a:lnTo>
                        <a:lnTo>
                          <a:pt x="255" y="143"/>
                        </a:lnTo>
                        <a:lnTo>
                          <a:pt x="263" y="143"/>
                        </a:lnTo>
                        <a:lnTo>
                          <a:pt x="263" y="135"/>
                        </a:lnTo>
                        <a:lnTo>
                          <a:pt x="271" y="135"/>
                        </a:lnTo>
                        <a:lnTo>
                          <a:pt x="271" y="128"/>
                        </a:lnTo>
                        <a:lnTo>
                          <a:pt x="279" y="120"/>
                        </a:lnTo>
                        <a:lnTo>
                          <a:pt x="279" y="112"/>
                        </a:lnTo>
                        <a:lnTo>
                          <a:pt x="279" y="104"/>
                        </a:lnTo>
                        <a:lnTo>
                          <a:pt x="287" y="104"/>
                        </a:lnTo>
                        <a:lnTo>
                          <a:pt x="295" y="96"/>
                        </a:lnTo>
                        <a:lnTo>
                          <a:pt x="303" y="96"/>
                        </a:lnTo>
                        <a:lnTo>
                          <a:pt x="303" y="88"/>
                        </a:lnTo>
                        <a:lnTo>
                          <a:pt x="303" y="80"/>
                        </a:lnTo>
                        <a:lnTo>
                          <a:pt x="311" y="80"/>
                        </a:lnTo>
                        <a:lnTo>
                          <a:pt x="311" y="72"/>
                        </a:lnTo>
                        <a:lnTo>
                          <a:pt x="319" y="64"/>
                        </a:lnTo>
                        <a:lnTo>
                          <a:pt x="319" y="56"/>
                        </a:lnTo>
                        <a:lnTo>
                          <a:pt x="327" y="56"/>
                        </a:lnTo>
                        <a:lnTo>
                          <a:pt x="335" y="56"/>
                        </a:lnTo>
                        <a:lnTo>
                          <a:pt x="335" y="48"/>
                        </a:lnTo>
                        <a:lnTo>
                          <a:pt x="343" y="48"/>
                        </a:lnTo>
                        <a:lnTo>
                          <a:pt x="351" y="48"/>
                        </a:lnTo>
                        <a:lnTo>
                          <a:pt x="351" y="40"/>
                        </a:lnTo>
                        <a:lnTo>
                          <a:pt x="359" y="40"/>
                        </a:lnTo>
                        <a:lnTo>
                          <a:pt x="367" y="40"/>
                        </a:lnTo>
                        <a:lnTo>
                          <a:pt x="367" y="32"/>
                        </a:lnTo>
                        <a:lnTo>
                          <a:pt x="375" y="32"/>
                        </a:lnTo>
                        <a:lnTo>
                          <a:pt x="383" y="32"/>
                        </a:lnTo>
                        <a:lnTo>
                          <a:pt x="383" y="24"/>
                        </a:lnTo>
                        <a:lnTo>
                          <a:pt x="391" y="24"/>
                        </a:lnTo>
                        <a:lnTo>
                          <a:pt x="399" y="16"/>
                        </a:lnTo>
                        <a:lnTo>
                          <a:pt x="399" y="8"/>
                        </a:lnTo>
                        <a:lnTo>
                          <a:pt x="407" y="8"/>
                        </a:lnTo>
                        <a:lnTo>
                          <a:pt x="415" y="8"/>
                        </a:lnTo>
                        <a:lnTo>
                          <a:pt x="423" y="8"/>
                        </a:lnTo>
                        <a:lnTo>
                          <a:pt x="431" y="8"/>
                        </a:lnTo>
                        <a:lnTo>
                          <a:pt x="431" y="0"/>
                        </a:lnTo>
                        <a:lnTo>
                          <a:pt x="431" y="8"/>
                        </a:lnTo>
                        <a:lnTo>
                          <a:pt x="439" y="8"/>
                        </a:lnTo>
                        <a:lnTo>
                          <a:pt x="439" y="16"/>
                        </a:lnTo>
                        <a:lnTo>
                          <a:pt x="431" y="16"/>
                        </a:lnTo>
                        <a:lnTo>
                          <a:pt x="431" y="24"/>
                        </a:lnTo>
                        <a:lnTo>
                          <a:pt x="431" y="32"/>
                        </a:lnTo>
                        <a:lnTo>
                          <a:pt x="423" y="32"/>
                        </a:lnTo>
                        <a:lnTo>
                          <a:pt x="423" y="40"/>
                        </a:lnTo>
                        <a:lnTo>
                          <a:pt x="423" y="48"/>
                        </a:lnTo>
                        <a:lnTo>
                          <a:pt x="415" y="56"/>
                        </a:lnTo>
                        <a:lnTo>
                          <a:pt x="407" y="56"/>
                        </a:lnTo>
                        <a:lnTo>
                          <a:pt x="407" y="64"/>
                        </a:lnTo>
                        <a:lnTo>
                          <a:pt x="407" y="72"/>
                        </a:lnTo>
                        <a:lnTo>
                          <a:pt x="399" y="72"/>
                        </a:lnTo>
                        <a:lnTo>
                          <a:pt x="399" y="80"/>
                        </a:lnTo>
                        <a:lnTo>
                          <a:pt x="399" y="88"/>
                        </a:lnTo>
                        <a:lnTo>
                          <a:pt x="399" y="96"/>
                        </a:lnTo>
                        <a:lnTo>
                          <a:pt x="399" y="104"/>
                        </a:lnTo>
                        <a:lnTo>
                          <a:pt x="399" y="112"/>
                        </a:lnTo>
                        <a:lnTo>
                          <a:pt x="391" y="120"/>
                        </a:lnTo>
                        <a:lnTo>
                          <a:pt x="391" y="128"/>
                        </a:lnTo>
                        <a:lnTo>
                          <a:pt x="391" y="135"/>
                        </a:lnTo>
                        <a:lnTo>
                          <a:pt x="383" y="135"/>
                        </a:lnTo>
                        <a:lnTo>
                          <a:pt x="383" y="143"/>
                        </a:lnTo>
                        <a:lnTo>
                          <a:pt x="383" y="151"/>
                        </a:lnTo>
                        <a:lnTo>
                          <a:pt x="383" y="159"/>
                        </a:lnTo>
                        <a:lnTo>
                          <a:pt x="383" y="167"/>
                        </a:lnTo>
                        <a:lnTo>
                          <a:pt x="383" y="175"/>
                        </a:lnTo>
                        <a:lnTo>
                          <a:pt x="383" y="183"/>
                        </a:lnTo>
                        <a:lnTo>
                          <a:pt x="391" y="183"/>
                        </a:lnTo>
                        <a:lnTo>
                          <a:pt x="391" y="191"/>
                        </a:lnTo>
                        <a:lnTo>
                          <a:pt x="399" y="191"/>
                        </a:lnTo>
                        <a:lnTo>
                          <a:pt x="399" y="199"/>
                        </a:lnTo>
                        <a:lnTo>
                          <a:pt x="399" y="207"/>
                        </a:lnTo>
                        <a:lnTo>
                          <a:pt x="391" y="207"/>
                        </a:lnTo>
                        <a:lnTo>
                          <a:pt x="391" y="215"/>
                        </a:lnTo>
                        <a:lnTo>
                          <a:pt x="391" y="223"/>
                        </a:lnTo>
                        <a:lnTo>
                          <a:pt x="391" y="231"/>
                        </a:lnTo>
                        <a:lnTo>
                          <a:pt x="391" y="239"/>
                        </a:lnTo>
                        <a:lnTo>
                          <a:pt x="399" y="239"/>
                        </a:lnTo>
                        <a:lnTo>
                          <a:pt x="399" y="247"/>
                        </a:lnTo>
                        <a:lnTo>
                          <a:pt x="399" y="255"/>
                        </a:lnTo>
                        <a:lnTo>
                          <a:pt x="399" y="263"/>
                        </a:lnTo>
                        <a:lnTo>
                          <a:pt x="399" y="271"/>
                        </a:lnTo>
                        <a:lnTo>
                          <a:pt x="399" y="279"/>
                        </a:lnTo>
                        <a:lnTo>
                          <a:pt x="399" y="287"/>
                        </a:lnTo>
                        <a:lnTo>
                          <a:pt x="399" y="295"/>
                        </a:lnTo>
                        <a:lnTo>
                          <a:pt x="399" y="303"/>
                        </a:lnTo>
                        <a:lnTo>
                          <a:pt x="399" y="311"/>
                        </a:lnTo>
                        <a:lnTo>
                          <a:pt x="399" y="319"/>
                        </a:lnTo>
                        <a:lnTo>
                          <a:pt x="399" y="327"/>
                        </a:lnTo>
                        <a:lnTo>
                          <a:pt x="399" y="335"/>
                        </a:lnTo>
                        <a:lnTo>
                          <a:pt x="399" y="343"/>
                        </a:lnTo>
                        <a:lnTo>
                          <a:pt x="399" y="351"/>
                        </a:lnTo>
                        <a:lnTo>
                          <a:pt x="399" y="359"/>
                        </a:lnTo>
                        <a:lnTo>
                          <a:pt x="399" y="367"/>
                        </a:lnTo>
                        <a:lnTo>
                          <a:pt x="399" y="375"/>
                        </a:lnTo>
                        <a:lnTo>
                          <a:pt x="399" y="383"/>
                        </a:lnTo>
                        <a:lnTo>
                          <a:pt x="399" y="391"/>
                        </a:lnTo>
                        <a:lnTo>
                          <a:pt x="391" y="399"/>
                        </a:lnTo>
                        <a:lnTo>
                          <a:pt x="391" y="407"/>
                        </a:lnTo>
                        <a:lnTo>
                          <a:pt x="391" y="415"/>
                        </a:lnTo>
                        <a:lnTo>
                          <a:pt x="391" y="423"/>
                        </a:lnTo>
                        <a:lnTo>
                          <a:pt x="391" y="431"/>
                        </a:lnTo>
                        <a:lnTo>
                          <a:pt x="391" y="439"/>
                        </a:lnTo>
                        <a:lnTo>
                          <a:pt x="399" y="439"/>
                        </a:lnTo>
                        <a:lnTo>
                          <a:pt x="399" y="447"/>
                        </a:lnTo>
                        <a:lnTo>
                          <a:pt x="399" y="455"/>
                        </a:lnTo>
                        <a:lnTo>
                          <a:pt x="399" y="463"/>
                        </a:lnTo>
                        <a:lnTo>
                          <a:pt x="399" y="471"/>
                        </a:lnTo>
                        <a:lnTo>
                          <a:pt x="399" y="479"/>
                        </a:lnTo>
                        <a:lnTo>
                          <a:pt x="399" y="487"/>
                        </a:lnTo>
                        <a:lnTo>
                          <a:pt x="399" y="495"/>
                        </a:lnTo>
                        <a:lnTo>
                          <a:pt x="399" y="503"/>
                        </a:lnTo>
                        <a:lnTo>
                          <a:pt x="399" y="511"/>
                        </a:lnTo>
                        <a:lnTo>
                          <a:pt x="399" y="519"/>
                        </a:lnTo>
                        <a:lnTo>
                          <a:pt x="407" y="527"/>
                        </a:lnTo>
                        <a:lnTo>
                          <a:pt x="407" y="535"/>
                        </a:lnTo>
                        <a:lnTo>
                          <a:pt x="407" y="542"/>
                        </a:lnTo>
                        <a:lnTo>
                          <a:pt x="415" y="542"/>
                        </a:lnTo>
                        <a:lnTo>
                          <a:pt x="415" y="550"/>
                        </a:lnTo>
                        <a:lnTo>
                          <a:pt x="423" y="558"/>
                        </a:lnTo>
                        <a:lnTo>
                          <a:pt x="423" y="566"/>
                        </a:lnTo>
                        <a:lnTo>
                          <a:pt x="431" y="566"/>
                        </a:lnTo>
                        <a:lnTo>
                          <a:pt x="431" y="574"/>
                        </a:lnTo>
                        <a:lnTo>
                          <a:pt x="439" y="574"/>
                        </a:lnTo>
                        <a:lnTo>
                          <a:pt x="439" y="582"/>
                        </a:lnTo>
                        <a:lnTo>
                          <a:pt x="447" y="582"/>
                        </a:lnTo>
                        <a:lnTo>
                          <a:pt x="447" y="590"/>
                        </a:lnTo>
                        <a:lnTo>
                          <a:pt x="447" y="598"/>
                        </a:lnTo>
                        <a:lnTo>
                          <a:pt x="447" y="606"/>
                        </a:lnTo>
                        <a:lnTo>
                          <a:pt x="439" y="606"/>
                        </a:lnTo>
                        <a:lnTo>
                          <a:pt x="431" y="606"/>
                        </a:lnTo>
                        <a:lnTo>
                          <a:pt x="423" y="606"/>
                        </a:lnTo>
                        <a:lnTo>
                          <a:pt x="415" y="606"/>
                        </a:lnTo>
                        <a:lnTo>
                          <a:pt x="407" y="606"/>
                        </a:lnTo>
                        <a:lnTo>
                          <a:pt x="399" y="606"/>
                        </a:lnTo>
                        <a:lnTo>
                          <a:pt x="399" y="614"/>
                        </a:lnTo>
                        <a:lnTo>
                          <a:pt x="391" y="614"/>
                        </a:lnTo>
                        <a:lnTo>
                          <a:pt x="383" y="614"/>
                        </a:lnTo>
                        <a:lnTo>
                          <a:pt x="375" y="614"/>
                        </a:lnTo>
                        <a:lnTo>
                          <a:pt x="367" y="614"/>
                        </a:lnTo>
                        <a:lnTo>
                          <a:pt x="367" y="606"/>
                        </a:lnTo>
                        <a:lnTo>
                          <a:pt x="359" y="606"/>
                        </a:lnTo>
                        <a:lnTo>
                          <a:pt x="351" y="606"/>
                        </a:lnTo>
                        <a:lnTo>
                          <a:pt x="343" y="606"/>
                        </a:lnTo>
                        <a:lnTo>
                          <a:pt x="343" y="598"/>
                        </a:lnTo>
                        <a:lnTo>
                          <a:pt x="335" y="598"/>
                        </a:lnTo>
                        <a:lnTo>
                          <a:pt x="327" y="598"/>
                        </a:lnTo>
                        <a:lnTo>
                          <a:pt x="327" y="606"/>
                        </a:lnTo>
                        <a:lnTo>
                          <a:pt x="319" y="606"/>
                        </a:lnTo>
                        <a:lnTo>
                          <a:pt x="319" y="614"/>
                        </a:lnTo>
                        <a:lnTo>
                          <a:pt x="327" y="614"/>
                        </a:lnTo>
                        <a:lnTo>
                          <a:pt x="327" y="622"/>
                        </a:lnTo>
                        <a:lnTo>
                          <a:pt x="335" y="622"/>
                        </a:lnTo>
                        <a:lnTo>
                          <a:pt x="335" y="630"/>
                        </a:lnTo>
                        <a:lnTo>
                          <a:pt x="343" y="630"/>
                        </a:lnTo>
                        <a:lnTo>
                          <a:pt x="351" y="630"/>
                        </a:lnTo>
                        <a:lnTo>
                          <a:pt x="359" y="630"/>
                        </a:lnTo>
                        <a:lnTo>
                          <a:pt x="367" y="630"/>
                        </a:lnTo>
                        <a:lnTo>
                          <a:pt x="367" y="638"/>
                        </a:lnTo>
                        <a:lnTo>
                          <a:pt x="375" y="638"/>
                        </a:lnTo>
                        <a:lnTo>
                          <a:pt x="375" y="646"/>
                        </a:lnTo>
                        <a:lnTo>
                          <a:pt x="383" y="646"/>
                        </a:lnTo>
                        <a:lnTo>
                          <a:pt x="383" y="654"/>
                        </a:lnTo>
                        <a:lnTo>
                          <a:pt x="375" y="654"/>
                        </a:lnTo>
                        <a:lnTo>
                          <a:pt x="375" y="662"/>
                        </a:lnTo>
                        <a:lnTo>
                          <a:pt x="375" y="670"/>
                        </a:lnTo>
                        <a:lnTo>
                          <a:pt x="367" y="670"/>
                        </a:lnTo>
                        <a:lnTo>
                          <a:pt x="367" y="678"/>
                        </a:lnTo>
                        <a:lnTo>
                          <a:pt x="367" y="686"/>
                        </a:lnTo>
                        <a:lnTo>
                          <a:pt x="359" y="686"/>
                        </a:lnTo>
                        <a:lnTo>
                          <a:pt x="359" y="694"/>
                        </a:lnTo>
                        <a:lnTo>
                          <a:pt x="351" y="694"/>
                        </a:lnTo>
                        <a:lnTo>
                          <a:pt x="351" y="702"/>
                        </a:lnTo>
                        <a:lnTo>
                          <a:pt x="343" y="702"/>
                        </a:lnTo>
                        <a:lnTo>
                          <a:pt x="335" y="702"/>
                        </a:lnTo>
                        <a:lnTo>
                          <a:pt x="335" y="710"/>
                        </a:lnTo>
                        <a:lnTo>
                          <a:pt x="335" y="718"/>
                        </a:lnTo>
                        <a:lnTo>
                          <a:pt x="343" y="718"/>
                        </a:lnTo>
                        <a:lnTo>
                          <a:pt x="343" y="726"/>
                        </a:lnTo>
                        <a:lnTo>
                          <a:pt x="351" y="726"/>
                        </a:lnTo>
                        <a:lnTo>
                          <a:pt x="359" y="734"/>
                        </a:lnTo>
                        <a:lnTo>
                          <a:pt x="359" y="742"/>
                        </a:lnTo>
                        <a:lnTo>
                          <a:pt x="351" y="742"/>
                        </a:lnTo>
                        <a:lnTo>
                          <a:pt x="343" y="742"/>
                        </a:lnTo>
                        <a:lnTo>
                          <a:pt x="335" y="742"/>
                        </a:lnTo>
                        <a:lnTo>
                          <a:pt x="327" y="742"/>
                        </a:lnTo>
                        <a:lnTo>
                          <a:pt x="319" y="742"/>
                        </a:lnTo>
                        <a:lnTo>
                          <a:pt x="311" y="742"/>
                        </a:lnTo>
                        <a:lnTo>
                          <a:pt x="311" y="734"/>
                        </a:lnTo>
                        <a:lnTo>
                          <a:pt x="303" y="734"/>
                        </a:lnTo>
                        <a:lnTo>
                          <a:pt x="295" y="734"/>
                        </a:lnTo>
                        <a:lnTo>
                          <a:pt x="295" y="726"/>
                        </a:lnTo>
                        <a:lnTo>
                          <a:pt x="287" y="726"/>
                        </a:lnTo>
                        <a:lnTo>
                          <a:pt x="279" y="726"/>
                        </a:lnTo>
                        <a:lnTo>
                          <a:pt x="279" y="718"/>
                        </a:lnTo>
                        <a:lnTo>
                          <a:pt x="271" y="718"/>
                        </a:lnTo>
                        <a:lnTo>
                          <a:pt x="263" y="718"/>
                        </a:lnTo>
                        <a:lnTo>
                          <a:pt x="263" y="710"/>
                        </a:lnTo>
                        <a:lnTo>
                          <a:pt x="255" y="710"/>
                        </a:lnTo>
                        <a:lnTo>
                          <a:pt x="247" y="710"/>
                        </a:lnTo>
                        <a:lnTo>
                          <a:pt x="239" y="710"/>
                        </a:lnTo>
                        <a:lnTo>
                          <a:pt x="239" y="702"/>
                        </a:lnTo>
                        <a:lnTo>
                          <a:pt x="231" y="702"/>
                        </a:lnTo>
                        <a:lnTo>
                          <a:pt x="223" y="702"/>
                        </a:lnTo>
                        <a:lnTo>
                          <a:pt x="215" y="702"/>
                        </a:lnTo>
                        <a:lnTo>
                          <a:pt x="207" y="702"/>
                        </a:lnTo>
                        <a:lnTo>
                          <a:pt x="199" y="694"/>
                        </a:lnTo>
                        <a:lnTo>
                          <a:pt x="191" y="694"/>
                        </a:lnTo>
                        <a:lnTo>
                          <a:pt x="183" y="694"/>
                        </a:lnTo>
                        <a:lnTo>
                          <a:pt x="183" y="686"/>
                        </a:lnTo>
                        <a:lnTo>
                          <a:pt x="175" y="686"/>
                        </a:lnTo>
                        <a:lnTo>
                          <a:pt x="167" y="686"/>
                        </a:lnTo>
                        <a:lnTo>
                          <a:pt x="159" y="686"/>
                        </a:lnTo>
                        <a:lnTo>
                          <a:pt x="159" y="678"/>
                        </a:lnTo>
                        <a:lnTo>
                          <a:pt x="151" y="678"/>
                        </a:lnTo>
                        <a:lnTo>
                          <a:pt x="151" y="670"/>
                        </a:lnTo>
                        <a:lnTo>
                          <a:pt x="143" y="670"/>
                        </a:lnTo>
                        <a:lnTo>
                          <a:pt x="135" y="670"/>
                        </a:lnTo>
                        <a:lnTo>
                          <a:pt x="127" y="670"/>
                        </a:lnTo>
                        <a:lnTo>
                          <a:pt x="119" y="670"/>
                        </a:lnTo>
                        <a:lnTo>
                          <a:pt x="111" y="662"/>
                        </a:lnTo>
                        <a:lnTo>
                          <a:pt x="111" y="654"/>
                        </a:lnTo>
                        <a:lnTo>
                          <a:pt x="103" y="654"/>
                        </a:lnTo>
                        <a:lnTo>
                          <a:pt x="95" y="654"/>
                        </a:lnTo>
                        <a:lnTo>
                          <a:pt x="87" y="654"/>
                        </a:lnTo>
                        <a:lnTo>
                          <a:pt x="79" y="654"/>
                        </a:lnTo>
                        <a:lnTo>
                          <a:pt x="71" y="654"/>
                        </a:lnTo>
                        <a:lnTo>
                          <a:pt x="64" y="654"/>
                        </a:lnTo>
                        <a:lnTo>
                          <a:pt x="64" y="646"/>
                        </a:lnTo>
                        <a:lnTo>
                          <a:pt x="56" y="646"/>
                        </a:lnTo>
                        <a:lnTo>
                          <a:pt x="56" y="638"/>
                        </a:lnTo>
                        <a:lnTo>
                          <a:pt x="48" y="638"/>
                        </a:lnTo>
                        <a:lnTo>
                          <a:pt x="48" y="646"/>
                        </a:lnTo>
                        <a:lnTo>
                          <a:pt x="40" y="646"/>
                        </a:lnTo>
                        <a:lnTo>
                          <a:pt x="32" y="646"/>
                        </a:lnTo>
                        <a:lnTo>
                          <a:pt x="24" y="646"/>
                        </a:lnTo>
                        <a:lnTo>
                          <a:pt x="16" y="646"/>
                        </a:lnTo>
                        <a:lnTo>
                          <a:pt x="8" y="646"/>
                        </a:lnTo>
                        <a:lnTo>
                          <a:pt x="8" y="638"/>
                        </a:lnTo>
                        <a:lnTo>
                          <a:pt x="0" y="638"/>
                        </a:lnTo>
                        <a:lnTo>
                          <a:pt x="0" y="630"/>
                        </a:lnTo>
                        <a:lnTo>
                          <a:pt x="0" y="622"/>
                        </a:lnTo>
                        <a:lnTo>
                          <a:pt x="8" y="622"/>
                        </a:lnTo>
                        <a:lnTo>
                          <a:pt x="16" y="614"/>
                        </a:lnTo>
                        <a:lnTo>
                          <a:pt x="24" y="614"/>
                        </a:lnTo>
                        <a:lnTo>
                          <a:pt x="32" y="606"/>
                        </a:lnTo>
                        <a:lnTo>
                          <a:pt x="24" y="598"/>
                        </a:lnTo>
                        <a:lnTo>
                          <a:pt x="24" y="590"/>
                        </a:lnTo>
                        <a:lnTo>
                          <a:pt x="24" y="582"/>
                        </a:lnTo>
                        <a:lnTo>
                          <a:pt x="32" y="582"/>
                        </a:lnTo>
                        <a:lnTo>
                          <a:pt x="40" y="582"/>
                        </a:lnTo>
                        <a:lnTo>
                          <a:pt x="48" y="582"/>
                        </a:lnTo>
                        <a:lnTo>
                          <a:pt x="48" y="590"/>
                        </a:lnTo>
                        <a:lnTo>
                          <a:pt x="48" y="598"/>
                        </a:lnTo>
                        <a:lnTo>
                          <a:pt x="56" y="598"/>
                        </a:lnTo>
                        <a:lnTo>
                          <a:pt x="56" y="606"/>
                        </a:lnTo>
                        <a:lnTo>
                          <a:pt x="64" y="606"/>
                        </a:lnTo>
                        <a:lnTo>
                          <a:pt x="64" y="598"/>
                        </a:lnTo>
                        <a:lnTo>
                          <a:pt x="71" y="598"/>
                        </a:lnTo>
                        <a:lnTo>
                          <a:pt x="79" y="590"/>
                        </a:lnTo>
                        <a:lnTo>
                          <a:pt x="79" y="582"/>
                        </a:lnTo>
                        <a:lnTo>
                          <a:pt x="79" y="574"/>
                        </a:lnTo>
                        <a:lnTo>
                          <a:pt x="79" y="566"/>
                        </a:lnTo>
                        <a:lnTo>
                          <a:pt x="71" y="566"/>
                        </a:lnTo>
                        <a:lnTo>
                          <a:pt x="71" y="558"/>
                        </a:lnTo>
                        <a:lnTo>
                          <a:pt x="71" y="550"/>
                        </a:lnTo>
                        <a:lnTo>
                          <a:pt x="71" y="542"/>
                        </a:lnTo>
                        <a:lnTo>
                          <a:pt x="71" y="535"/>
                        </a:lnTo>
                        <a:lnTo>
                          <a:pt x="71" y="527"/>
                        </a:lnTo>
                        <a:lnTo>
                          <a:pt x="71" y="519"/>
                        </a:lnTo>
                        <a:lnTo>
                          <a:pt x="71" y="511"/>
                        </a:lnTo>
                        <a:lnTo>
                          <a:pt x="71" y="503"/>
                        </a:lnTo>
                        <a:lnTo>
                          <a:pt x="64" y="503"/>
                        </a:lnTo>
                        <a:lnTo>
                          <a:pt x="56" y="503"/>
                        </a:lnTo>
                        <a:lnTo>
                          <a:pt x="48" y="503"/>
                        </a:lnTo>
                        <a:lnTo>
                          <a:pt x="48" y="495"/>
                        </a:lnTo>
                        <a:lnTo>
                          <a:pt x="48" y="487"/>
                        </a:lnTo>
                        <a:lnTo>
                          <a:pt x="48" y="479"/>
                        </a:lnTo>
                        <a:lnTo>
                          <a:pt x="56" y="479"/>
                        </a:lnTo>
                        <a:lnTo>
                          <a:pt x="56" y="471"/>
                        </a:lnTo>
                        <a:lnTo>
                          <a:pt x="64" y="471"/>
                        </a:lnTo>
                        <a:lnTo>
                          <a:pt x="71" y="471"/>
                        </a:lnTo>
                        <a:lnTo>
                          <a:pt x="79" y="471"/>
                        </a:lnTo>
                        <a:lnTo>
                          <a:pt x="79" y="463"/>
                        </a:lnTo>
                        <a:lnTo>
                          <a:pt x="79" y="455"/>
                        </a:lnTo>
                        <a:lnTo>
                          <a:pt x="87" y="455"/>
                        </a:lnTo>
                        <a:lnTo>
                          <a:pt x="87" y="447"/>
                        </a:lnTo>
                        <a:lnTo>
                          <a:pt x="87" y="439"/>
                        </a:lnTo>
                        <a:lnTo>
                          <a:pt x="95" y="439"/>
                        </a:lnTo>
                        <a:lnTo>
                          <a:pt x="103" y="447"/>
                        </a:lnTo>
                        <a:lnTo>
                          <a:pt x="111" y="447"/>
                        </a:lnTo>
                        <a:lnTo>
                          <a:pt x="111" y="455"/>
                        </a:lnTo>
                        <a:lnTo>
                          <a:pt x="119" y="455"/>
                        </a:lnTo>
                        <a:lnTo>
                          <a:pt x="127" y="455"/>
                        </a:lnTo>
                        <a:lnTo>
                          <a:pt x="127" y="447"/>
                        </a:lnTo>
                        <a:lnTo>
                          <a:pt x="135" y="447"/>
                        </a:lnTo>
                        <a:lnTo>
                          <a:pt x="143" y="447"/>
                        </a:lnTo>
                        <a:lnTo>
                          <a:pt x="143" y="455"/>
                        </a:lnTo>
                        <a:lnTo>
                          <a:pt x="151" y="455"/>
                        </a:lnTo>
                        <a:lnTo>
                          <a:pt x="151" y="463"/>
                        </a:lnTo>
                        <a:lnTo>
                          <a:pt x="159" y="463"/>
                        </a:lnTo>
                        <a:lnTo>
                          <a:pt x="167" y="463"/>
                        </a:lnTo>
                        <a:lnTo>
                          <a:pt x="167" y="471"/>
                        </a:lnTo>
                        <a:lnTo>
                          <a:pt x="175" y="471"/>
                        </a:lnTo>
                        <a:lnTo>
                          <a:pt x="183" y="471"/>
                        </a:lnTo>
                        <a:lnTo>
                          <a:pt x="191" y="471"/>
                        </a:lnTo>
                        <a:lnTo>
                          <a:pt x="199" y="471"/>
                        </a:lnTo>
                        <a:lnTo>
                          <a:pt x="207" y="471"/>
                        </a:lnTo>
                        <a:lnTo>
                          <a:pt x="199" y="471"/>
                        </a:lnTo>
                        <a:lnTo>
                          <a:pt x="199" y="463"/>
                        </a:lnTo>
                        <a:lnTo>
                          <a:pt x="199" y="455"/>
                        </a:lnTo>
                        <a:lnTo>
                          <a:pt x="199" y="447"/>
                        </a:lnTo>
                        <a:lnTo>
                          <a:pt x="191" y="447"/>
                        </a:lnTo>
                        <a:lnTo>
                          <a:pt x="183" y="439"/>
                        </a:lnTo>
                        <a:lnTo>
                          <a:pt x="183" y="431"/>
                        </a:lnTo>
                        <a:lnTo>
                          <a:pt x="183" y="423"/>
                        </a:lnTo>
                        <a:lnTo>
                          <a:pt x="191" y="423"/>
                        </a:lnTo>
                        <a:lnTo>
                          <a:pt x="199" y="423"/>
                        </a:lnTo>
                        <a:lnTo>
                          <a:pt x="207" y="423"/>
                        </a:lnTo>
                        <a:lnTo>
                          <a:pt x="207" y="431"/>
                        </a:lnTo>
                        <a:lnTo>
                          <a:pt x="215" y="431"/>
                        </a:lnTo>
                        <a:lnTo>
                          <a:pt x="223" y="431"/>
                        </a:lnTo>
                        <a:lnTo>
                          <a:pt x="231" y="431"/>
                        </a:lnTo>
                        <a:lnTo>
                          <a:pt x="239" y="431"/>
                        </a:lnTo>
                        <a:lnTo>
                          <a:pt x="239" y="423"/>
                        </a:lnTo>
                        <a:lnTo>
                          <a:pt x="247" y="423"/>
                        </a:lnTo>
                        <a:lnTo>
                          <a:pt x="255" y="415"/>
                        </a:lnTo>
                        <a:lnTo>
                          <a:pt x="247" y="415"/>
                        </a:lnTo>
                        <a:lnTo>
                          <a:pt x="247" y="407"/>
                        </a:lnTo>
                        <a:lnTo>
                          <a:pt x="239" y="407"/>
                        </a:lnTo>
                        <a:lnTo>
                          <a:pt x="239" y="399"/>
                        </a:lnTo>
                        <a:lnTo>
                          <a:pt x="239" y="391"/>
                        </a:lnTo>
                        <a:lnTo>
                          <a:pt x="239" y="383"/>
                        </a:lnTo>
                        <a:lnTo>
                          <a:pt x="239" y="375"/>
                        </a:lnTo>
                        <a:lnTo>
                          <a:pt x="247" y="375"/>
                        </a:lnTo>
                        <a:lnTo>
                          <a:pt x="247" y="367"/>
                        </a:lnTo>
                        <a:lnTo>
                          <a:pt x="247" y="359"/>
                        </a:lnTo>
                        <a:lnTo>
                          <a:pt x="255" y="359"/>
                        </a:lnTo>
                        <a:lnTo>
                          <a:pt x="255" y="351"/>
                        </a:lnTo>
                        <a:lnTo>
                          <a:pt x="255" y="343"/>
                        </a:lnTo>
                        <a:lnTo>
                          <a:pt x="247" y="343"/>
                        </a:lnTo>
                        <a:lnTo>
                          <a:pt x="247" y="335"/>
                        </a:lnTo>
                        <a:lnTo>
                          <a:pt x="239" y="327"/>
                        </a:lnTo>
                        <a:lnTo>
                          <a:pt x="231" y="327"/>
                        </a:lnTo>
                        <a:lnTo>
                          <a:pt x="231" y="319"/>
                        </a:lnTo>
                        <a:lnTo>
                          <a:pt x="223" y="319"/>
                        </a:lnTo>
                        <a:lnTo>
                          <a:pt x="223" y="311"/>
                        </a:lnTo>
                        <a:lnTo>
                          <a:pt x="223" y="303"/>
                        </a:lnTo>
                        <a:lnTo>
                          <a:pt x="215" y="303"/>
                        </a:lnTo>
                        <a:lnTo>
                          <a:pt x="215" y="295"/>
                        </a:lnTo>
                        <a:lnTo>
                          <a:pt x="207" y="295"/>
                        </a:lnTo>
                        <a:lnTo>
                          <a:pt x="207" y="287"/>
                        </a:lnTo>
                        <a:lnTo>
                          <a:pt x="199" y="287"/>
                        </a:lnTo>
                        <a:lnTo>
                          <a:pt x="191" y="287"/>
                        </a:lnTo>
                        <a:lnTo>
                          <a:pt x="183" y="287"/>
                        </a:lnTo>
                        <a:lnTo>
                          <a:pt x="183" y="279"/>
                        </a:lnTo>
                        <a:lnTo>
                          <a:pt x="175" y="279"/>
                        </a:lnTo>
                        <a:lnTo>
                          <a:pt x="167" y="279"/>
                        </a:lnTo>
                        <a:lnTo>
                          <a:pt x="159" y="279"/>
                        </a:lnTo>
                        <a:lnTo>
                          <a:pt x="159" y="271"/>
                        </a:lnTo>
                        <a:lnTo>
                          <a:pt x="151" y="271"/>
                        </a:lnTo>
                        <a:lnTo>
                          <a:pt x="151" y="263"/>
                        </a:lnTo>
                        <a:lnTo>
                          <a:pt x="143" y="263"/>
                        </a:lnTo>
                        <a:lnTo>
                          <a:pt x="135" y="263"/>
                        </a:lnTo>
                        <a:lnTo>
                          <a:pt x="127" y="263"/>
                        </a:lnTo>
                        <a:lnTo>
                          <a:pt x="127" y="255"/>
                        </a:lnTo>
                        <a:lnTo>
                          <a:pt x="119" y="255"/>
                        </a:lnTo>
                        <a:lnTo>
                          <a:pt x="119" y="247"/>
                        </a:lnTo>
                        <a:lnTo>
                          <a:pt x="119" y="239"/>
                        </a:lnTo>
                        <a:lnTo>
                          <a:pt x="111" y="239"/>
                        </a:lnTo>
                        <a:lnTo>
                          <a:pt x="103" y="239"/>
                        </a:lnTo>
                        <a:lnTo>
                          <a:pt x="95" y="231"/>
                        </a:lnTo>
                        <a:lnTo>
                          <a:pt x="103" y="231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41" name="Freeform 5"/>
                  <p:cNvSpPr/>
                  <p:nvPr/>
                </p:nvSpPr>
                <p:spPr>
                  <a:xfrm>
                    <a:off x="7435871" y="1631518"/>
                    <a:ext cx="1101535" cy="733048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</a:cxnLst>
                    <a:rect l="0" t="0" r="0" b="0"/>
                    <a:pathLst>
                      <a:path w="726" h="542">
                        <a:moveTo>
                          <a:pt x="95" y="24"/>
                        </a:moveTo>
                        <a:lnTo>
                          <a:pt x="95" y="32"/>
                        </a:lnTo>
                        <a:lnTo>
                          <a:pt x="95" y="40"/>
                        </a:lnTo>
                        <a:lnTo>
                          <a:pt x="95" y="48"/>
                        </a:lnTo>
                        <a:lnTo>
                          <a:pt x="95" y="56"/>
                        </a:lnTo>
                        <a:lnTo>
                          <a:pt x="95" y="64"/>
                        </a:lnTo>
                        <a:lnTo>
                          <a:pt x="95" y="72"/>
                        </a:lnTo>
                        <a:lnTo>
                          <a:pt x="88" y="72"/>
                        </a:lnTo>
                        <a:lnTo>
                          <a:pt x="88" y="79"/>
                        </a:lnTo>
                        <a:lnTo>
                          <a:pt x="80" y="79"/>
                        </a:lnTo>
                        <a:lnTo>
                          <a:pt x="80" y="87"/>
                        </a:lnTo>
                        <a:lnTo>
                          <a:pt x="80" y="95"/>
                        </a:lnTo>
                        <a:lnTo>
                          <a:pt x="72" y="95"/>
                        </a:lnTo>
                        <a:lnTo>
                          <a:pt x="64" y="95"/>
                        </a:lnTo>
                        <a:lnTo>
                          <a:pt x="56" y="95"/>
                        </a:lnTo>
                        <a:lnTo>
                          <a:pt x="48" y="87"/>
                        </a:lnTo>
                        <a:lnTo>
                          <a:pt x="40" y="87"/>
                        </a:lnTo>
                        <a:lnTo>
                          <a:pt x="32" y="87"/>
                        </a:lnTo>
                        <a:lnTo>
                          <a:pt x="32" y="95"/>
                        </a:lnTo>
                        <a:lnTo>
                          <a:pt x="24" y="95"/>
                        </a:lnTo>
                        <a:lnTo>
                          <a:pt x="24" y="103"/>
                        </a:lnTo>
                        <a:lnTo>
                          <a:pt x="16" y="103"/>
                        </a:lnTo>
                        <a:lnTo>
                          <a:pt x="16" y="111"/>
                        </a:lnTo>
                        <a:lnTo>
                          <a:pt x="8" y="111"/>
                        </a:lnTo>
                        <a:lnTo>
                          <a:pt x="0" y="111"/>
                        </a:lnTo>
                        <a:lnTo>
                          <a:pt x="0" y="119"/>
                        </a:lnTo>
                        <a:lnTo>
                          <a:pt x="8" y="119"/>
                        </a:lnTo>
                        <a:lnTo>
                          <a:pt x="16" y="119"/>
                        </a:lnTo>
                        <a:lnTo>
                          <a:pt x="24" y="119"/>
                        </a:lnTo>
                        <a:lnTo>
                          <a:pt x="24" y="127"/>
                        </a:lnTo>
                        <a:lnTo>
                          <a:pt x="24" y="135"/>
                        </a:lnTo>
                        <a:lnTo>
                          <a:pt x="32" y="135"/>
                        </a:lnTo>
                        <a:lnTo>
                          <a:pt x="32" y="143"/>
                        </a:lnTo>
                        <a:lnTo>
                          <a:pt x="40" y="143"/>
                        </a:lnTo>
                        <a:lnTo>
                          <a:pt x="48" y="143"/>
                        </a:lnTo>
                        <a:lnTo>
                          <a:pt x="56" y="143"/>
                        </a:lnTo>
                        <a:lnTo>
                          <a:pt x="56" y="151"/>
                        </a:lnTo>
                        <a:lnTo>
                          <a:pt x="56" y="159"/>
                        </a:lnTo>
                        <a:lnTo>
                          <a:pt x="56" y="167"/>
                        </a:lnTo>
                        <a:lnTo>
                          <a:pt x="56" y="175"/>
                        </a:lnTo>
                        <a:lnTo>
                          <a:pt x="64" y="175"/>
                        </a:lnTo>
                        <a:lnTo>
                          <a:pt x="64" y="183"/>
                        </a:lnTo>
                        <a:lnTo>
                          <a:pt x="64" y="191"/>
                        </a:lnTo>
                        <a:lnTo>
                          <a:pt x="64" y="199"/>
                        </a:lnTo>
                        <a:lnTo>
                          <a:pt x="72" y="199"/>
                        </a:lnTo>
                        <a:lnTo>
                          <a:pt x="72" y="207"/>
                        </a:lnTo>
                        <a:lnTo>
                          <a:pt x="72" y="215"/>
                        </a:lnTo>
                        <a:lnTo>
                          <a:pt x="80" y="215"/>
                        </a:lnTo>
                        <a:lnTo>
                          <a:pt x="80" y="223"/>
                        </a:lnTo>
                        <a:lnTo>
                          <a:pt x="88" y="223"/>
                        </a:lnTo>
                        <a:lnTo>
                          <a:pt x="88" y="231"/>
                        </a:lnTo>
                        <a:lnTo>
                          <a:pt x="88" y="239"/>
                        </a:lnTo>
                        <a:lnTo>
                          <a:pt x="95" y="239"/>
                        </a:lnTo>
                        <a:lnTo>
                          <a:pt x="95" y="247"/>
                        </a:lnTo>
                        <a:lnTo>
                          <a:pt x="103" y="247"/>
                        </a:lnTo>
                        <a:lnTo>
                          <a:pt x="103" y="255"/>
                        </a:lnTo>
                        <a:lnTo>
                          <a:pt x="111" y="255"/>
                        </a:lnTo>
                        <a:lnTo>
                          <a:pt x="119" y="263"/>
                        </a:lnTo>
                        <a:lnTo>
                          <a:pt x="119" y="271"/>
                        </a:lnTo>
                        <a:lnTo>
                          <a:pt x="127" y="271"/>
                        </a:lnTo>
                        <a:lnTo>
                          <a:pt x="135" y="271"/>
                        </a:lnTo>
                        <a:lnTo>
                          <a:pt x="135" y="263"/>
                        </a:lnTo>
                        <a:lnTo>
                          <a:pt x="143" y="263"/>
                        </a:lnTo>
                        <a:lnTo>
                          <a:pt x="143" y="255"/>
                        </a:lnTo>
                        <a:lnTo>
                          <a:pt x="143" y="247"/>
                        </a:lnTo>
                        <a:lnTo>
                          <a:pt x="143" y="239"/>
                        </a:lnTo>
                        <a:lnTo>
                          <a:pt x="151" y="231"/>
                        </a:lnTo>
                        <a:lnTo>
                          <a:pt x="159" y="231"/>
                        </a:lnTo>
                        <a:lnTo>
                          <a:pt x="167" y="239"/>
                        </a:lnTo>
                        <a:lnTo>
                          <a:pt x="167" y="247"/>
                        </a:lnTo>
                        <a:lnTo>
                          <a:pt x="167" y="255"/>
                        </a:lnTo>
                        <a:lnTo>
                          <a:pt x="167" y="263"/>
                        </a:lnTo>
                        <a:lnTo>
                          <a:pt x="167" y="271"/>
                        </a:lnTo>
                        <a:lnTo>
                          <a:pt x="175" y="271"/>
                        </a:lnTo>
                        <a:lnTo>
                          <a:pt x="175" y="279"/>
                        </a:lnTo>
                        <a:lnTo>
                          <a:pt x="175" y="287"/>
                        </a:lnTo>
                        <a:lnTo>
                          <a:pt x="183" y="287"/>
                        </a:lnTo>
                        <a:lnTo>
                          <a:pt x="183" y="295"/>
                        </a:lnTo>
                        <a:lnTo>
                          <a:pt x="183" y="303"/>
                        </a:lnTo>
                        <a:lnTo>
                          <a:pt x="191" y="303"/>
                        </a:lnTo>
                        <a:lnTo>
                          <a:pt x="199" y="311"/>
                        </a:lnTo>
                        <a:lnTo>
                          <a:pt x="207" y="311"/>
                        </a:lnTo>
                        <a:lnTo>
                          <a:pt x="207" y="319"/>
                        </a:lnTo>
                        <a:lnTo>
                          <a:pt x="207" y="327"/>
                        </a:lnTo>
                        <a:lnTo>
                          <a:pt x="215" y="327"/>
                        </a:lnTo>
                        <a:lnTo>
                          <a:pt x="207" y="327"/>
                        </a:lnTo>
                        <a:lnTo>
                          <a:pt x="207" y="335"/>
                        </a:lnTo>
                        <a:lnTo>
                          <a:pt x="207" y="343"/>
                        </a:lnTo>
                        <a:lnTo>
                          <a:pt x="215" y="351"/>
                        </a:lnTo>
                        <a:lnTo>
                          <a:pt x="223" y="351"/>
                        </a:lnTo>
                        <a:lnTo>
                          <a:pt x="223" y="343"/>
                        </a:lnTo>
                        <a:lnTo>
                          <a:pt x="231" y="335"/>
                        </a:lnTo>
                        <a:lnTo>
                          <a:pt x="239" y="327"/>
                        </a:lnTo>
                        <a:lnTo>
                          <a:pt x="247" y="327"/>
                        </a:lnTo>
                        <a:lnTo>
                          <a:pt x="255" y="327"/>
                        </a:lnTo>
                        <a:lnTo>
                          <a:pt x="263" y="327"/>
                        </a:lnTo>
                        <a:lnTo>
                          <a:pt x="263" y="335"/>
                        </a:lnTo>
                        <a:lnTo>
                          <a:pt x="263" y="343"/>
                        </a:lnTo>
                        <a:lnTo>
                          <a:pt x="263" y="351"/>
                        </a:lnTo>
                        <a:lnTo>
                          <a:pt x="263" y="359"/>
                        </a:lnTo>
                        <a:lnTo>
                          <a:pt x="271" y="359"/>
                        </a:lnTo>
                        <a:lnTo>
                          <a:pt x="279" y="359"/>
                        </a:lnTo>
                        <a:lnTo>
                          <a:pt x="279" y="351"/>
                        </a:lnTo>
                        <a:lnTo>
                          <a:pt x="279" y="343"/>
                        </a:lnTo>
                        <a:lnTo>
                          <a:pt x="287" y="343"/>
                        </a:lnTo>
                        <a:lnTo>
                          <a:pt x="295" y="343"/>
                        </a:lnTo>
                        <a:lnTo>
                          <a:pt x="303" y="343"/>
                        </a:lnTo>
                        <a:lnTo>
                          <a:pt x="303" y="351"/>
                        </a:lnTo>
                        <a:lnTo>
                          <a:pt x="303" y="359"/>
                        </a:lnTo>
                        <a:lnTo>
                          <a:pt x="303" y="367"/>
                        </a:lnTo>
                        <a:lnTo>
                          <a:pt x="311" y="367"/>
                        </a:lnTo>
                        <a:lnTo>
                          <a:pt x="319" y="375"/>
                        </a:lnTo>
                        <a:lnTo>
                          <a:pt x="319" y="383"/>
                        </a:lnTo>
                        <a:lnTo>
                          <a:pt x="319" y="391"/>
                        </a:lnTo>
                        <a:lnTo>
                          <a:pt x="319" y="399"/>
                        </a:lnTo>
                        <a:lnTo>
                          <a:pt x="327" y="399"/>
                        </a:lnTo>
                        <a:lnTo>
                          <a:pt x="335" y="399"/>
                        </a:lnTo>
                        <a:lnTo>
                          <a:pt x="343" y="399"/>
                        </a:lnTo>
                        <a:lnTo>
                          <a:pt x="343" y="407"/>
                        </a:lnTo>
                        <a:lnTo>
                          <a:pt x="351" y="407"/>
                        </a:lnTo>
                        <a:lnTo>
                          <a:pt x="359" y="407"/>
                        </a:lnTo>
                        <a:lnTo>
                          <a:pt x="359" y="415"/>
                        </a:lnTo>
                        <a:lnTo>
                          <a:pt x="359" y="423"/>
                        </a:lnTo>
                        <a:lnTo>
                          <a:pt x="359" y="431"/>
                        </a:lnTo>
                        <a:lnTo>
                          <a:pt x="367" y="431"/>
                        </a:lnTo>
                        <a:lnTo>
                          <a:pt x="367" y="439"/>
                        </a:lnTo>
                        <a:lnTo>
                          <a:pt x="375" y="447"/>
                        </a:lnTo>
                        <a:lnTo>
                          <a:pt x="375" y="455"/>
                        </a:lnTo>
                        <a:lnTo>
                          <a:pt x="375" y="463"/>
                        </a:lnTo>
                        <a:lnTo>
                          <a:pt x="375" y="471"/>
                        </a:lnTo>
                        <a:lnTo>
                          <a:pt x="383" y="471"/>
                        </a:lnTo>
                        <a:lnTo>
                          <a:pt x="383" y="479"/>
                        </a:lnTo>
                        <a:lnTo>
                          <a:pt x="383" y="486"/>
                        </a:lnTo>
                        <a:lnTo>
                          <a:pt x="391" y="494"/>
                        </a:lnTo>
                        <a:lnTo>
                          <a:pt x="391" y="502"/>
                        </a:lnTo>
                        <a:lnTo>
                          <a:pt x="391" y="510"/>
                        </a:lnTo>
                        <a:lnTo>
                          <a:pt x="391" y="518"/>
                        </a:lnTo>
                        <a:lnTo>
                          <a:pt x="399" y="518"/>
                        </a:lnTo>
                        <a:lnTo>
                          <a:pt x="399" y="526"/>
                        </a:lnTo>
                        <a:lnTo>
                          <a:pt x="407" y="526"/>
                        </a:lnTo>
                        <a:lnTo>
                          <a:pt x="407" y="534"/>
                        </a:lnTo>
                        <a:lnTo>
                          <a:pt x="415" y="534"/>
                        </a:lnTo>
                        <a:lnTo>
                          <a:pt x="423" y="542"/>
                        </a:lnTo>
                        <a:lnTo>
                          <a:pt x="423" y="534"/>
                        </a:lnTo>
                        <a:lnTo>
                          <a:pt x="423" y="526"/>
                        </a:lnTo>
                        <a:lnTo>
                          <a:pt x="423" y="518"/>
                        </a:lnTo>
                        <a:lnTo>
                          <a:pt x="423" y="510"/>
                        </a:lnTo>
                        <a:lnTo>
                          <a:pt x="423" y="502"/>
                        </a:lnTo>
                        <a:lnTo>
                          <a:pt x="431" y="494"/>
                        </a:lnTo>
                        <a:lnTo>
                          <a:pt x="431" y="486"/>
                        </a:lnTo>
                        <a:lnTo>
                          <a:pt x="439" y="486"/>
                        </a:lnTo>
                        <a:lnTo>
                          <a:pt x="447" y="486"/>
                        </a:lnTo>
                        <a:lnTo>
                          <a:pt x="455" y="486"/>
                        </a:lnTo>
                        <a:lnTo>
                          <a:pt x="455" y="479"/>
                        </a:lnTo>
                        <a:lnTo>
                          <a:pt x="455" y="471"/>
                        </a:lnTo>
                        <a:lnTo>
                          <a:pt x="455" y="463"/>
                        </a:lnTo>
                        <a:lnTo>
                          <a:pt x="463" y="463"/>
                        </a:lnTo>
                        <a:lnTo>
                          <a:pt x="463" y="455"/>
                        </a:lnTo>
                        <a:lnTo>
                          <a:pt x="471" y="455"/>
                        </a:lnTo>
                        <a:lnTo>
                          <a:pt x="479" y="455"/>
                        </a:lnTo>
                        <a:lnTo>
                          <a:pt x="479" y="447"/>
                        </a:lnTo>
                        <a:lnTo>
                          <a:pt x="487" y="447"/>
                        </a:lnTo>
                        <a:lnTo>
                          <a:pt x="495" y="447"/>
                        </a:lnTo>
                        <a:lnTo>
                          <a:pt x="503" y="447"/>
                        </a:lnTo>
                        <a:lnTo>
                          <a:pt x="511" y="447"/>
                        </a:lnTo>
                        <a:lnTo>
                          <a:pt x="519" y="447"/>
                        </a:lnTo>
                        <a:lnTo>
                          <a:pt x="527" y="455"/>
                        </a:lnTo>
                        <a:lnTo>
                          <a:pt x="535" y="455"/>
                        </a:lnTo>
                        <a:lnTo>
                          <a:pt x="543" y="455"/>
                        </a:lnTo>
                        <a:lnTo>
                          <a:pt x="543" y="447"/>
                        </a:lnTo>
                        <a:lnTo>
                          <a:pt x="551" y="447"/>
                        </a:lnTo>
                        <a:lnTo>
                          <a:pt x="559" y="447"/>
                        </a:lnTo>
                        <a:lnTo>
                          <a:pt x="567" y="447"/>
                        </a:lnTo>
                        <a:lnTo>
                          <a:pt x="575" y="447"/>
                        </a:lnTo>
                        <a:lnTo>
                          <a:pt x="583" y="447"/>
                        </a:lnTo>
                        <a:lnTo>
                          <a:pt x="591" y="447"/>
                        </a:lnTo>
                        <a:lnTo>
                          <a:pt x="598" y="447"/>
                        </a:lnTo>
                        <a:lnTo>
                          <a:pt x="591" y="439"/>
                        </a:lnTo>
                        <a:lnTo>
                          <a:pt x="591" y="431"/>
                        </a:lnTo>
                        <a:lnTo>
                          <a:pt x="583" y="431"/>
                        </a:lnTo>
                        <a:lnTo>
                          <a:pt x="583" y="423"/>
                        </a:lnTo>
                        <a:lnTo>
                          <a:pt x="583" y="415"/>
                        </a:lnTo>
                        <a:lnTo>
                          <a:pt x="591" y="415"/>
                        </a:lnTo>
                        <a:lnTo>
                          <a:pt x="591" y="407"/>
                        </a:lnTo>
                        <a:lnTo>
                          <a:pt x="583" y="407"/>
                        </a:lnTo>
                        <a:lnTo>
                          <a:pt x="575" y="399"/>
                        </a:lnTo>
                        <a:lnTo>
                          <a:pt x="575" y="391"/>
                        </a:lnTo>
                        <a:lnTo>
                          <a:pt x="583" y="383"/>
                        </a:lnTo>
                        <a:lnTo>
                          <a:pt x="591" y="383"/>
                        </a:lnTo>
                        <a:lnTo>
                          <a:pt x="591" y="375"/>
                        </a:lnTo>
                        <a:lnTo>
                          <a:pt x="598" y="375"/>
                        </a:lnTo>
                        <a:lnTo>
                          <a:pt x="606" y="367"/>
                        </a:lnTo>
                        <a:lnTo>
                          <a:pt x="606" y="359"/>
                        </a:lnTo>
                        <a:lnTo>
                          <a:pt x="614" y="359"/>
                        </a:lnTo>
                        <a:lnTo>
                          <a:pt x="622" y="359"/>
                        </a:lnTo>
                        <a:lnTo>
                          <a:pt x="622" y="351"/>
                        </a:lnTo>
                        <a:lnTo>
                          <a:pt x="622" y="343"/>
                        </a:lnTo>
                        <a:lnTo>
                          <a:pt x="622" y="335"/>
                        </a:lnTo>
                        <a:lnTo>
                          <a:pt x="630" y="335"/>
                        </a:lnTo>
                        <a:lnTo>
                          <a:pt x="630" y="327"/>
                        </a:lnTo>
                        <a:lnTo>
                          <a:pt x="630" y="319"/>
                        </a:lnTo>
                        <a:lnTo>
                          <a:pt x="638" y="319"/>
                        </a:lnTo>
                        <a:lnTo>
                          <a:pt x="638" y="311"/>
                        </a:lnTo>
                        <a:lnTo>
                          <a:pt x="630" y="311"/>
                        </a:lnTo>
                        <a:lnTo>
                          <a:pt x="622" y="311"/>
                        </a:lnTo>
                        <a:lnTo>
                          <a:pt x="622" y="303"/>
                        </a:lnTo>
                        <a:lnTo>
                          <a:pt x="630" y="303"/>
                        </a:lnTo>
                        <a:lnTo>
                          <a:pt x="630" y="295"/>
                        </a:lnTo>
                        <a:lnTo>
                          <a:pt x="638" y="287"/>
                        </a:lnTo>
                        <a:lnTo>
                          <a:pt x="638" y="279"/>
                        </a:lnTo>
                        <a:lnTo>
                          <a:pt x="646" y="279"/>
                        </a:lnTo>
                        <a:lnTo>
                          <a:pt x="646" y="271"/>
                        </a:lnTo>
                        <a:lnTo>
                          <a:pt x="646" y="263"/>
                        </a:lnTo>
                        <a:lnTo>
                          <a:pt x="654" y="263"/>
                        </a:lnTo>
                        <a:lnTo>
                          <a:pt x="654" y="255"/>
                        </a:lnTo>
                        <a:lnTo>
                          <a:pt x="662" y="255"/>
                        </a:lnTo>
                        <a:lnTo>
                          <a:pt x="670" y="255"/>
                        </a:lnTo>
                        <a:lnTo>
                          <a:pt x="678" y="255"/>
                        </a:lnTo>
                        <a:lnTo>
                          <a:pt x="686" y="263"/>
                        </a:lnTo>
                        <a:lnTo>
                          <a:pt x="694" y="263"/>
                        </a:lnTo>
                        <a:lnTo>
                          <a:pt x="702" y="263"/>
                        </a:lnTo>
                        <a:lnTo>
                          <a:pt x="710" y="263"/>
                        </a:lnTo>
                        <a:lnTo>
                          <a:pt x="718" y="263"/>
                        </a:lnTo>
                        <a:lnTo>
                          <a:pt x="726" y="263"/>
                        </a:lnTo>
                        <a:lnTo>
                          <a:pt x="726" y="255"/>
                        </a:lnTo>
                        <a:lnTo>
                          <a:pt x="726" y="247"/>
                        </a:lnTo>
                        <a:lnTo>
                          <a:pt x="726" y="239"/>
                        </a:lnTo>
                        <a:lnTo>
                          <a:pt x="726" y="231"/>
                        </a:lnTo>
                        <a:lnTo>
                          <a:pt x="726" y="223"/>
                        </a:lnTo>
                        <a:lnTo>
                          <a:pt x="726" y="215"/>
                        </a:lnTo>
                        <a:lnTo>
                          <a:pt x="726" y="207"/>
                        </a:lnTo>
                        <a:lnTo>
                          <a:pt x="726" y="199"/>
                        </a:lnTo>
                        <a:lnTo>
                          <a:pt x="718" y="199"/>
                        </a:lnTo>
                        <a:lnTo>
                          <a:pt x="718" y="191"/>
                        </a:lnTo>
                        <a:lnTo>
                          <a:pt x="718" y="183"/>
                        </a:lnTo>
                        <a:lnTo>
                          <a:pt x="710" y="183"/>
                        </a:lnTo>
                        <a:lnTo>
                          <a:pt x="702" y="183"/>
                        </a:lnTo>
                        <a:lnTo>
                          <a:pt x="694" y="183"/>
                        </a:lnTo>
                        <a:lnTo>
                          <a:pt x="686" y="183"/>
                        </a:lnTo>
                        <a:lnTo>
                          <a:pt x="678" y="183"/>
                        </a:lnTo>
                        <a:lnTo>
                          <a:pt x="678" y="175"/>
                        </a:lnTo>
                        <a:lnTo>
                          <a:pt x="670" y="175"/>
                        </a:lnTo>
                        <a:lnTo>
                          <a:pt x="670" y="167"/>
                        </a:lnTo>
                        <a:lnTo>
                          <a:pt x="670" y="159"/>
                        </a:lnTo>
                        <a:lnTo>
                          <a:pt x="662" y="159"/>
                        </a:lnTo>
                        <a:lnTo>
                          <a:pt x="662" y="151"/>
                        </a:lnTo>
                        <a:lnTo>
                          <a:pt x="662" y="143"/>
                        </a:lnTo>
                        <a:lnTo>
                          <a:pt x="662" y="135"/>
                        </a:lnTo>
                        <a:lnTo>
                          <a:pt x="654" y="135"/>
                        </a:lnTo>
                        <a:lnTo>
                          <a:pt x="646" y="135"/>
                        </a:lnTo>
                        <a:lnTo>
                          <a:pt x="646" y="143"/>
                        </a:lnTo>
                        <a:lnTo>
                          <a:pt x="646" y="151"/>
                        </a:lnTo>
                        <a:lnTo>
                          <a:pt x="646" y="159"/>
                        </a:lnTo>
                        <a:lnTo>
                          <a:pt x="638" y="159"/>
                        </a:lnTo>
                        <a:lnTo>
                          <a:pt x="630" y="159"/>
                        </a:lnTo>
                        <a:lnTo>
                          <a:pt x="622" y="159"/>
                        </a:lnTo>
                        <a:lnTo>
                          <a:pt x="622" y="167"/>
                        </a:lnTo>
                        <a:lnTo>
                          <a:pt x="622" y="175"/>
                        </a:lnTo>
                        <a:lnTo>
                          <a:pt x="614" y="175"/>
                        </a:lnTo>
                        <a:lnTo>
                          <a:pt x="606" y="175"/>
                        </a:lnTo>
                        <a:lnTo>
                          <a:pt x="606" y="183"/>
                        </a:lnTo>
                        <a:lnTo>
                          <a:pt x="606" y="191"/>
                        </a:lnTo>
                        <a:lnTo>
                          <a:pt x="606" y="199"/>
                        </a:lnTo>
                        <a:lnTo>
                          <a:pt x="606" y="207"/>
                        </a:lnTo>
                        <a:lnTo>
                          <a:pt x="606" y="215"/>
                        </a:lnTo>
                        <a:lnTo>
                          <a:pt x="606" y="223"/>
                        </a:lnTo>
                        <a:lnTo>
                          <a:pt x="598" y="223"/>
                        </a:lnTo>
                        <a:lnTo>
                          <a:pt x="598" y="231"/>
                        </a:lnTo>
                        <a:lnTo>
                          <a:pt x="591" y="231"/>
                        </a:lnTo>
                        <a:lnTo>
                          <a:pt x="583" y="231"/>
                        </a:lnTo>
                        <a:lnTo>
                          <a:pt x="575" y="223"/>
                        </a:lnTo>
                        <a:lnTo>
                          <a:pt x="567" y="223"/>
                        </a:lnTo>
                        <a:lnTo>
                          <a:pt x="559" y="215"/>
                        </a:lnTo>
                        <a:lnTo>
                          <a:pt x="551" y="215"/>
                        </a:lnTo>
                        <a:lnTo>
                          <a:pt x="551" y="207"/>
                        </a:lnTo>
                        <a:lnTo>
                          <a:pt x="519" y="207"/>
                        </a:lnTo>
                        <a:lnTo>
                          <a:pt x="511" y="207"/>
                        </a:lnTo>
                        <a:lnTo>
                          <a:pt x="503" y="207"/>
                        </a:lnTo>
                        <a:lnTo>
                          <a:pt x="511" y="207"/>
                        </a:lnTo>
                        <a:lnTo>
                          <a:pt x="511" y="199"/>
                        </a:lnTo>
                        <a:lnTo>
                          <a:pt x="511" y="191"/>
                        </a:lnTo>
                        <a:lnTo>
                          <a:pt x="511" y="183"/>
                        </a:lnTo>
                        <a:lnTo>
                          <a:pt x="511" y="175"/>
                        </a:lnTo>
                        <a:lnTo>
                          <a:pt x="511" y="167"/>
                        </a:lnTo>
                        <a:lnTo>
                          <a:pt x="503" y="159"/>
                        </a:lnTo>
                        <a:lnTo>
                          <a:pt x="503" y="151"/>
                        </a:lnTo>
                        <a:lnTo>
                          <a:pt x="495" y="151"/>
                        </a:lnTo>
                        <a:lnTo>
                          <a:pt x="487" y="143"/>
                        </a:lnTo>
                        <a:lnTo>
                          <a:pt x="479" y="143"/>
                        </a:lnTo>
                        <a:lnTo>
                          <a:pt x="479" y="151"/>
                        </a:lnTo>
                        <a:lnTo>
                          <a:pt x="479" y="159"/>
                        </a:lnTo>
                        <a:lnTo>
                          <a:pt x="471" y="159"/>
                        </a:lnTo>
                        <a:lnTo>
                          <a:pt x="471" y="167"/>
                        </a:lnTo>
                        <a:lnTo>
                          <a:pt x="471" y="175"/>
                        </a:lnTo>
                        <a:lnTo>
                          <a:pt x="479" y="175"/>
                        </a:lnTo>
                        <a:lnTo>
                          <a:pt x="479" y="183"/>
                        </a:lnTo>
                        <a:lnTo>
                          <a:pt x="471" y="183"/>
                        </a:lnTo>
                        <a:lnTo>
                          <a:pt x="463" y="183"/>
                        </a:lnTo>
                        <a:lnTo>
                          <a:pt x="455" y="175"/>
                        </a:lnTo>
                        <a:lnTo>
                          <a:pt x="447" y="167"/>
                        </a:lnTo>
                        <a:lnTo>
                          <a:pt x="447" y="159"/>
                        </a:lnTo>
                        <a:lnTo>
                          <a:pt x="439" y="159"/>
                        </a:lnTo>
                        <a:lnTo>
                          <a:pt x="431" y="159"/>
                        </a:lnTo>
                        <a:lnTo>
                          <a:pt x="423" y="159"/>
                        </a:lnTo>
                        <a:lnTo>
                          <a:pt x="423" y="151"/>
                        </a:lnTo>
                        <a:lnTo>
                          <a:pt x="415" y="151"/>
                        </a:lnTo>
                        <a:lnTo>
                          <a:pt x="415" y="143"/>
                        </a:lnTo>
                        <a:lnTo>
                          <a:pt x="407" y="143"/>
                        </a:lnTo>
                        <a:lnTo>
                          <a:pt x="407" y="135"/>
                        </a:lnTo>
                        <a:lnTo>
                          <a:pt x="399" y="135"/>
                        </a:lnTo>
                        <a:lnTo>
                          <a:pt x="399" y="127"/>
                        </a:lnTo>
                        <a:lnTo>
                          <a:pt x="399" y="119"/>
                        </a:lnTo>
                        <a:lnTo>
                          <a:pt x="391" y="119"/>
                        </a:lnTo>
                        <a:lnTo>
                          <a:pt x="383" y="119"/>
                        </a:lnTo>
                        <a:lnTo>
                          <a:pt x="383" y="111"/>
                        </a:lnTo>
                        <a:lnTo>
                          <a:pt x="375" y="111"/>
                        </a:lnTo>
                        <a:lnTo>
                          <a:pt x="375" y="103"/>
                        </a:lnTo>
                        <a:lnTo>
                          <a:pt x="375" y="95"/>
                        </a:lnTo>
                        <a:lnTo>
                          <a:pt x="375" y="87"/>
                        </a:lnTo>
                        <a:lnTo>
                          <a:pt x="367" y="87"/>
                        </a:lnTo>
                        <a:lnTo>
                          <a:pt x="359" y="87"/>
                        </a:lnTo>
                        <a:lnTo>
                          <a:pt x="351" y="87"/>
                        </a:lnTo>
                        <a:lnTo>
                          <a:pt x="343" y="87"/>
                        </a:lnTo>
                        <a:lnTo>
                          <a:pt x="335" y="95"/>
                        </a:lnTo>
                        <a:lnTo>
                          <a:pt x="327" y="95"/>
                        </a:lnTo>
                        <a:lnTo>
                          <a:pt x="319" y="95"/>
                        </a:lnTo>
                        <a:lnTo>
                          <a:pt x="311" y="103"/>
                        </a:lnTo>
                        <a:lnTo>
                          <a:pt x="303" y="103"/>
                        </a:lnTo>
                        <a:lnTo>
                          <a:pt x="295" y="103"/>
                        </a:lnTo>
                        <a:lnTo>
                          <a:pt x="295" y="95"/>
                        </a:lnTo>
                        <a:lnTo>
                          <a:pt x="287" y="95"/>
                        </a:lnTo>
                        <a:lnTo>
                          <a:pt x="279" y="95"/>
                        </a:lnTo>
                        <a:lnTo>
                          <a:pt x="215" y="95"/>
                        </a:lnTo>
                        <a:lnTo>
                          <a:pt x="207" y="95"/>
                        </a:lnTo>
                        <a:lnTo>
                          <a:pt x="199" y="95"/>
                        </a:lnTo>
                        <a:lnTo>
                          <a:pt x="199" y="87"/>
                        </a:lnTo>
                        <a:lnTo>
                          <a:pt x="191" y="87"/>
                        </a:lnTo>
                        <a:lnTo>
                          <a:pt x="183" y="87"/>
                        </a:lnTo>
                        <a:lnTo>
                          <a:pt x="183" y="79"/>
                        </a:lnTo>
                        <a:lnTo>
                          <a:pt x="175" y="79"/>
                        </a:lnTo>
                        <a:lnTo>
                          <a:pt x="175" y="72"/>
                        </a:lnTo>
                        <a:lnTo>
                          <a:pt x="167" y="64"/>
                        </a:lnTo>
                        <a:lnTo>
                          <a:pt x="159" y="64"/>
                        </a:lnTo>
                        <a:lnTo>
                          <a:pt x="159" y="56"/>
                        </a:lnTo>
                        <a:lnTo>
                          <a:pt x="151" y="48"/>
                        </a:lnTo>
                        <a:lnTo>
                          <a:pt x="143" y="48"/>
                        </a:lnTo>
                        <a:lnTo>
                          <a:pt x="143" y="40"/>
                        </a:lnTo>
                        <a:lnTo>
                          <a:pt x="143" y="32"/>
                        </a:lnTo>
                        <a:lnTo>
                          <a:pt x="143" y="24"/>
                        </a:lnTo>
                        <a:lnTo>
                          <a:pt x="135" y="24"/>
                        </a:lnTo>
                        <a:lnTo>
                          <a:pt x="135" y="16"/>
                        </a:lnTo>
                        <a:lnTo>
                          <a:pt x="127" y="8"/>
                        </a:lnTo>
                        <a:lnTo>
                          <a:pt x="119" y="8"/>
                        </a:lnTo>
                        <a:lnTo>
                          <a:pt x="119" y="0"/>
                        </a:lnTo>
                        <a:lnTo>
                          <a:pt x="111" y="0"/>
                        </a:lnTo>
                        <a:lnTo>
                          <a:pt x="103" y="0"/>
                        </a:lnTo>
                        <a:lnTo>
                          <a:pt x="103" y="8"/>
                        </a:lnTo>
                        <a:lnTo>
                          <a:pt x="103" y="16"/>
                        </a:lnTo>
                        <a:lnTo>
                          <a:pt x="95" y="2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6E7373"/>
                      </a:gs>
                      <a:gs pos="100000">
                        <a:srgbClr val="EEF8F8">
                          <a:alpha val="89998"/>
                        </a:srgbClr>
                      </a:gs>
                    </a:gsLst>
                    <a:lin ang="2700000" scaled="1"/>
                    <a:tileRect/>
                  </a:gradFill>
                  <a:ln w="12700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42" name="Freeform 6"/>
                  <p:cNvSpPr/>
                  <p:nvPr/>
                </p:nvSpPr>
                <p:spPr>
                  <a:xfrm>
                    <a:off x="7279513" y="900113"/>
                    <a:ext cx="1391412" cy="1076562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0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2147483646" y="0"/>
                      </a:cxn>
                      <a:cxn ang="0">
                        <a:pos x="2147483646" y="0"/>
                      </a:cxn>
                    </a:cxnLst>
                    <a:rect l="0" t="0" r="0" b="0"/>
                    <a:pathLst>
                      <a:path w="918" h="798">
                        <a:moveTo>
                          <a:pt x="48" y="0"/>
                        </a:moveTo>
                        <a:lnTo>
                          <a:pt x="40" y="0"/>
                        </a:lnTo>
                        <a:lnTo>
                          <a:pt x="32" y="0"/>
                        </a:lnTo>
                        <a:lnTo>
                          <a:pt x="32" y="8"/>
                        </a:lnTo>
                        <a:lnTo>
                          <a:pt x="24" y="8"/>
                        </a:lnTo>
                        <a:lnTo>
                          <a:pt x="24" y="16"/>
                        </a:lnTo>
                        <a:lnTo>
                          <a:pt x="24" y="24"/>
                        </a:lnTo>
                        <a:lnTo>
                          <a:pt x="24" y="32"/>
                        </a:lnTo>
                        <a:lnTo>
                          <a:pt x="24" y="40"/>
                        </a:lnTo>
                        <a:lnTo>
                          <a:pt x="16" y="40"/>
                        </a:lnTo>
                        <a:lnTo>
                          <a:pt x="16" y="48"/>
                        </a:lnTo>
                        <a:lnTo>
                          <a:pt x="16" y="56"/>
                        </a:lnTo>
                        <a:lnTo>
                          <a:pt x="8" y="64"/>
                        </a:lnTo>
                        <a:lnTo>
                          <a:pt x="8" y="72"/>
                        </a:lnTo>
                        <a:lnTo>
                          <a:pt x="0" y="72"/>
                        </a:lnTo>
                        <a:lnTo>
                          <a:pt x="0" y="80"/>
                        </a:lnTo>
                        <a:lnTo>
                          <a:pt x="0" y="88"/>
                        </a:lnTo>
                        <a:lnTo>
                          <a:pt x="0" y="96"/>
                        </a:lnTo>
                        <a:lnTo>
                          <a:pt x="8" y="96"/>
                        </a:lnTo>
                        <a:lnTo>
                          <a:pt x="8" y="104"/>
                        </a:lnTo>
                        <a:lnTo>
                          <a:pt x="16" y="104"/>
                        </a:lnTo>
                        <a:lnTo>
                          <a:pt x="24" y="104"/>
                        </a:lnTo>
                        <a:lnTo>
                          <a:pt x="32" y="104"/>
                        </a:lnTo>
                        <a:lnTo>
                          <a:pt x="40" y="104"/>
                        </a:lnTo>
                        <a:lnTo>
                          <a:pt x="48" y="112"/>
                        </a:lnTo>
                        <a:lnTo>
                          <a:pt x="48" y="120"/>
                        </a:lnTo>
                        <a:lnTo>
                          <a:pt x="56" y="120"/>
                        </a:lnTo>
                        <a:lnTo>
                          <a:pt x="64" y="120"/>
                        </a:lnTo>
                        <a:lnTo>
                          <a:pt x="64" y="128"/>
                        </a:lnTo>
                        <a:lnTo>
                          <a:pt x="72" y="128"/>
                        </a:lnTo>
                        <a:lnTo>
                          <a:pt x="72" y="136"/>
                        </a:lnTo>
                        <a:lnTo>
                          <a:pt x="80" y="136"/>
                        </a:lnTo>
                        <a:lnTo>
                          <a:pt x="88" y="136"/>
                        </a:lnTo>
                        <a:lnTo>
                          <a:pt x="88" y="144"/>
                        </a:lnTo>
                        <a:lnTo>
                          <a:pt x="88" y="152"/>
                        </a:lnTo>
                        <a:lnTo>
                          <a:pt x="96" y="152"/>
                        </a:lnTo>
                        <a:lnTo>
                          <a:pt x="96" y="160"/>
                        </a:lnTo>
                        <a:lnTo>
                          <a:pt x="104" y="160"/>
                        </a:lnTo>
                        <a:lnTo>
                          <a:pt x="104" y="168"/>
                        </a:lnTo>
                        <a:lnTo>
                          <a:pt x="112" y="168"/>
                        </a:lnTo>
                        <a:lnTo>
                          <a:pt x="120" y="176"/>
                        </a:lnTo>
                        <a:lnTo>
                          <a:pt x="120" y="184"/>
                        </a:lnTo>
                        <a:lnTo>
                          <a:pt x="128" y="184"/>
                        </a:lnTo>
                        <a:lnTo>
                          <a:pt x="136" y="184"/>
                        </a:lnTo>
                        <a:lnTo>
                          <a:pt x="136" y="192"/>
                        </a:lnTo>
                        <a:lnTo>
                          <a:pt x="144" y="192"/>
                        </a:lnTo>
                        <a:lnTo>
                          <a:pt x="152" y="192"/>
                        </a:lnTo>
                        <a:lnTo>
                          <a:pt x="152" y="184"/>
                        </a:lnTo>
                        <a:lnTo>
                          <a:pt x="160" y="184"/>
                        </a:lnTo>
                        <a:lnTo>
                          <a:pt x="168" y="184"/>
                        </a:lnTo>
                        <a:lnTo>
                          <a:pt x="168" y="176"/>
                        </a:lnTo>
                        <a:lnTo>
                          <a:pt x="176" y="176"/>
                        </a:lnTo>
                        <a:lnTo>
                          <a:pt x="184" y="168"/>
                        </a:lnTo>
                        <a:lnTo>
                          <a:pt x="192" y="168"/>
                        </a:lnTo>
                        <a:lnTo>
                          <a:pt x="199" y="168"/>
                        </a:lnTo>
                        <a:lnTo>
                          <a:pt x="207" y="168"/>
                        </a:lnTo>
                        <a:lnTo>
                          <a:pt x="215" y="168"/>
                        </a:lnTo>
                        <a:lnTo>
                          <a:pt x="223" y="160"/>
                        </a:lnTo>
                        <a:lnTo>
                          <a:pt x="231" y="160"/>
                        </a:lnTo>
                        <a:lnTo>
                          <a:pt x="239" y="160"/>
                        </a:lnTo>
                        <a:lnTo>
                          <a:pt x="247" y="160"/>
                        </a:lnTo>
                        <a:lnTo>
                          <a:pt x="255" y="160"/>
                        </a:lnTo>
                        <a:lnTo>
                          <a:pt x="255" y="168"/>
                        </a:lnTo>
                        <a:lnTo>
                          <a:pt x="263" y="168"/>
                        </a:lnTo>
                        <a:lnTo>
                          <a:pt x="271" y="168"/>
                        </a:lnTo>
                        <a:lnTo>
                          <a:pt x="271" y="176"/>
                        </a:lnTo>
                        <a:lnTo>
                          <a:pt x="279" y="176"/>
                        </a:lnTo>
                        <a:lnTo>
                          <a:pt x="279" y="184"/>
                        </a:lnTo>
                        <a:lnTo>
                          <a:pt x="279" y="192"/>
                        </a:lnTo>
                        <a:lnTo>
                          <a:pt x="279" y="200"/>
                        </a:lnTo>
                        <a:lnTo>
                          <a:pt x="279" y="207"/>
                        </a:lnTo>
                        <a:lnTo>
                          <a:pt x="279" y="215"/>
                        </a:lnTo>
                        <a:lnTo>
                          <a:pt x="279" y="223"/>
                        </a:lnTo>
                        <a:lnTo>
                          <a:pt x="279" y="231"/>
                        </a:lnTo>
                        <a:lnTo>
                          <a:pt x="279" y="239"/>
                        </a:lnTo>
                        <a:lnTo>
                          <a:pt x="279" y="247"/>
                        </a:lnTo>
                        <a:lnTo>
                          <a:pt x="279" y="255"/>
                        </a:lnTo>
                        <a:lnTo>
                          <a:pt x="287" y="255"/>
                        </a:lnTo>
                        <a:lnTo>
                          <a:pt x="287" y="263"/>
                        </a:lnTo>
                        <a:lnTo>
                          <a:pt x="287" y="271"/>
                        </a:lnTo>
                        <a:lnTo>
                          <a:pt x="287" y="279"/>
                        </a:lnTo>
                        <a:lnTo>
                          <a:pt x="287" y="287"/>
                        </a:lnTo>
                        <a:lnTo>
                          <a:pt x="287" y="295"/>
                        </a:lnTo>
                        <a:lnTo>
                          <a:pt x="287" y="303"/>
                        </a:lnTo>
                        <a:lnTo>
                          <a:pt x="287" y="311"/>
                        </a:lnTo>
                        <a:lnTo>
                          <a:pt x="287" y="319"/>
                        </a:lnTo>
                        <a:lnTo>
                          <a:pt x="287" y="327"/>
                        </a:lnTo>
                        <a:lnTo>
                          <a:pt x="279" y="327"/>
                        </a:lnTo>
                        <a:lnTo>
                          <a:pt x="279" y="335"/>
                        </a:lnTo>
                        <a:lnTo>
                          <a:pt x="279" y="343"/>
                        </a:lnTo>
                        <a:lnTo>
                          <a:pt x="279" y="351"/>
                        </a:lnTo>
                        <a:lnTo>
                          <a:pt x="279" y="359"/>
                        </a:lnTo>
                        <a:lnTo>
                          <a:pt x="287" y="367"/>
                        </a:lnTo>
                        <a:lnTo>
                          <a:pt x="287" y="375"/>
                        </a:lnTo>
                        <a:lnTo>
                          <a:pt x="295" y="375"/>
                        </a:lnTo>
                        <a:lnTo>
                          <a:pt x="295" y="383"/>
                        </a:lnTo>
                        <a:lnTo>
                          <a:pt x="287" y="391"/>
                        </a:lnTo>
                        <a:lnTo>
                          <a:pt x="287" y="399"/>
                        </a:lnTo>
                        <a:lnTo>
                          <a:pt x="287" y="407"/>
                        </a:lnTo>
                        <a:lnTo>
                          <a:pt x="287" y="415"/>
                        </a:lnTo>
                        <a:lnTo>
                          <a:pt x="287" y="423"/>
                        </a:lnTo>
                        <a:lnTo>
                          <a:pt x="287" y="431"/>
                        </a:lnTo>
                        <a:lnTo>
                          <a:pt x="279" y="431"/>
                        </a:lnTo>
                        <a:lnTo>
                          <a:pt x="271" y="431"/>
                        </a:lnTo>
                        <a:lnTo>
                          <a:pt x="263" y="431"/>
                        </a:lnTo>
                        <a:lnTo>
                          <a:pt x="255" y="431"/>
                        </a:lnTo>
                        <a:lnTo>
                          <a:pt x="255" y="423"/>
                        </a:lnTo>
                        <a:lnTo>
                          <a:pt x="247" y="423"/>
                        </a:lnTo>
                        <a:lnTo>
                          <a:pt x="239" y="423"/>
                        </a:lnTo>
                        <a:lnTo>
                          <a:pt x="239" y="431"/>
                        </a:lnTo>
                        <a:lnTo>
                          <a:pt x="231" y="431"/>
                        </a:lnTo>
                        <a:lnTo>
                          <a:pt x="231" y="439"/>
                        </a:lnTo>
                        <a:lnTo>
                          <a:pt x="231" y="447"/>
                        </a:lnTo>
                        <a:lnTo>
                          <a:pt x="231" y="455"/>
                        </a:lnTo>
                        <a:lnTo>
                          <a:pt x="231" y="463"/>
                        </a:lnTo>
                        <a:lnTo>
                          <a:pt x="231" y="471"/>
                        </a:lnTo>
                        <a:lnTo>
                          <a:pt x="231" y="479"/>
                        </a:lnTo>
                        <a:lnTo>
                          <a:pt x="223" y="479"/>
                        </a:lnTo>
                        <a:lnTo>
                          <a:pt x="223" y="487"/>
                        </a:lnTo>
                        <a:lnTo>
                          <a:pt x="215" y="487"/>
                        </a:lnTo>
                        <a:lnTo>
                          <a:pt x="215" y="495"/>
                        </a:lnTo>
                        <a:lnTo>
                          <a:pt x="207" y="495"/>
                        </a:lnTo>
                        <a:lnTo>
                          <a:pt x="207" y="503"/>
                        </a:lnTo>
                        <a:lnTo>
                          <a:pt x="207" y="511"/>
                        </a:lnTo>
                        <a:lnTo>
                          <a:pt x="207" y="519"/>
                        </a:lnTo>
                        <a:lnTo>
                          <a:pt x="207" y="527"/>
                        </a:lnTo>
                        <a:lnTo>
                          <a:pt x="207" y="535"/>
                        </a:lnTo>
                        <a:lnTo>
                          <a:pt x="199" y="535"/>
                        </a:lnTo>
                        <a:lnTo>
                          <a:pt x="192" y="535"/>
                        </a:lnTo>
                        <a:lnTo>
                          <a:pt x="184" y="543"/>
                        </a:lnTo>
                        <a:lnTo>
                          <a:pt x="184" y="551"/>
                        </a:lnTo>
                        <a:lnTo>
                          <a:pt x="184" y="559"/>
                        </a:lnTo>
                        <a:lnTo>
                          <a:pt x="184" y="567"/>
                        </a:lnTo>
                        <a:lnTo>
                          <a:pt x="192" y="567"/>
                        </a:lnTo>
                        <a:lnTo>
                          <a:pt x="199" y="567"/>
                        </a:lnTo>
                        <a:lnTo>
                          <a:pt x="199" y="575"/>
                        </a:lnTo>
                        <a:lnTo>
                          <a:pt x="207" y="575"/>
                        </a:lnTo>
                        <a:lnTo>
                          <a:pt x="215" y="575"/>
                        </a:lnTo>
                        <a:lnTo>
                          <a:pt x="223" y="575"/>
                        </a:lnTo>
                        <a:lnTo>
                          <a:pt x="231" y="583"/>
                        </a:lnTo>
                        <a:lnTo>
                          <a:pt x="231" y="591"/>
                        </a:lnTo>
                        <a:lnTo>
                          <a:pt x="239" y="591"/>
                        </a:lnTo>
                        <a:lnTo>
                          <a:pt x="247" y="591"/>
                        </a:lnTo>
                        <a:lnTo>
                          <a:pt x="247" y="599"/>
                        </a:lnTo>
                        <a:lnTo>
                          <a:pt x="247" y="607"/>
                        </a:lnTo>
                        <a:lnTo>
                          <a:pt x="239" y="607"/>
                        </a:lnTo>
                        <a:lnTo>
                          <a:pt x="239" y="615"/>
                        </a:lnTo>
                        <a:lnTo>
                          <a:pt x="231" y="615"/>
                        </a:lnTo>
                        <a:lnTo>
                          <a:pt x="231" y="622"/>
                        </a:lnTo>
                        <a:lnTo>
                          <a:pt x="223" y="622"/>
                        </a:lnTo>
                        <a:lnTo>
                          <a:pt x="223" y="630"/>
                        </a:lnTo>
                        <a:lnTo>
                          <a:pt x="215" y="638"/>
                        </a:lnTo>
                        <a:lnTo>
                          <a:pt x="215" y="646"/>
                        </a:lnTo>
                        <a:lnTo>
                          <a:pt x="223" y="646"/>
                        </a:lnTo>
                        <a:lnTo>
                          <a:pt x="231" y="646"/>
                        </a:lnTo>
                        <a:lnTo>
                          <a:pt x="239" y="646"/>
                        </a:lnTo>
                        <a:lnTo>
                          <a:pt x="239" y="638"/>
                        </a:lnTo>
                        <a:lnTo>
                          <a:pt x="247" y="638"/>
                        </a:lnTo>
                        <a:lnTo>
                          <a:pt x="247" y="630"/>
                        </a:lnTo>
                        <a:lnTo>
                          <a:pt x="247" y="622"/>
                        </a:lnTo>
                        <a:lnTo>
                          <a:pt x="247" y="615"/>
                        </a:lnTo>
                        <a:lnTo>
                          <a:pt x="255" y="615"/>
                        </a:lnTo>
                        <a:lnTo>
                          <a:pt x="263" y="615"/>
                        </a:lnTo>
                        <a:lnTo>
                          <a:pt x="271" y="615"/>
                        </a:lnTo>
                        <a:lnTo>
                          <a:pt x="279" y="615"/>
                        </a:lnTo>
                        <a:lnTo>
                          <a:pt x="287" y="615"/>
                        </a:lnTo>
                        <a:lnTo>
                          <a:pt x="287" y="622"/>
                        </a:lnTo>
                        <a:lnTo>
                          <a:pt x="295" y="622"/>
                        </a:lnTo>
                        <a:lnTo>
                          <a:pt x="295" y="630"/>
                        </a:lnTo>
                        <a:lnTo>
                          <a:pt x="295" y="638"/>
                        </a:lnTo>
                        <a:lnTo>
                          <a:pt x="295" y="646"/>
                        </a:lnTo>
                        <a:lnTo>
                          <a:pt x="303" y="646"/>
                        </a:lnTo>
                        <a:lnTo>
                          <a:pt x="311" y="654"/>
                        </a:lnTo>
                        <a:lnTo>
                          <a:pt x="319" y="654"/>
                        </a:lnTo>
                        <a:lnTo>
                          <a:pt x="319" y="662"/>
                        </a:lnTo>
                        <a:lnTo>
                          <a:pt x="327" y="662"/>
                        </a:lnTo>
                        <a:lnTo>
                          <a:pt x="335" y="670"/>
                        </a:lnTo>
                        <a:lnTo>
                          <a:pt x="335" y="678"/>
                        </a:lnTo>
                        <a:lnTo>
                          <a:pt x="343" y="678"/>
                        </a:lnTo>
                        <a:lnTo>
                          <a:pt x="343" y="686"/>
                        </a:lnTo>
                        <a:lnTo>
                          <a:pt x="351" y="686"/>
                        </a:lnTo>
                        <a:lnTo>
                          <a:pt x="359" y="686"/>
                        </a:lnTo>
                        <a:lnTo>
                          <a:pt x="367" y="686"/>
                        </a:lnTo>
                        <a:lnTo>
                          <a:pt x="375" y="686"/>
                        </a:lnTo>
                        <a:lnTo>
                          <a:pt x="375" y="678"/>
                        </a:lnTo>
                        <a:lnTo>
                          <a:pt x="383" y="678"/>
                        </a:lnTo>
                        <a:lnTo>
                          <a:pt x="391" y="678"/>
                        </a:lnTo>
                        <a:lnTo>
                          <a:pt x="391" y="670"/>
                        </a:lnTo>
                        <a:lnTo>
                          <a:pt x="399" y="670"/>
                        </a:lnTo>
                        <a:lnTo>
                          <a:pt x="399" y="662"/>
                        </a:lnTo>
                        <a:lnTo>
                          <a:pt x="407" y="662"/>
                        </a:lnTo>
                        <a:lnTo>
                          <a:pt x="415" y="662"/>
                        </a:lnTo>
                        <a:lnTo>
                          <a:pt x="415" y="670"/>
                        </a:lnTo>
                        <a:lnTo>
                          <a:pt x="415" y="678"/>
                        </a:lnTo>
                        <a:lnTo>
                          <a:pt x="415" y="686"/>
                        </a:lnTo>
                        <a:lnTo>
                          <a:pt x="415" y="694"/>
                        </a:lnTo>
                        <a:lnTo>
                          <a:pt x="415" y="702"/>
                        </a:lnTo>
                        <a:lnTo>
                          <a:pt x="423" y="702"/>
                        </a:lnTo>
                        <a:lnTo>
                          <a:pt x="431" y="702"/>
                        </a:lnTo>
                        <a:lnTo>
                          <a:pt x="439" y="702"/>
                        </a:lnTo>
                        <a:lnTo>
                          <a:pt x="447" y="702"/>
                        </a:lnTo>
                        <a:lnTo>
                          <a:pt x="447" y="694"/>
                        </a:lnTo>
                        <a:lnTo>
                          <a:pt x="455" y="686"/>
                        </a:lnTo>
                        <a:lnTo>
                          <a:pt x="455" y="678"/>
                        </a:lnTo>
                        <a:lnTo>
                          <a:pt x="463" y="678"/>
                        </a:lnTo>
                        <a:lnTo>
                          <a:pt x="463" y="670"/>
                        </a:lnTo>
                        <a:lnTo>
                          <a:pt x="471" y="670"/>
                        </a:lnTo>
                        <a:lnTo>
                          <a:pt x="479" y="670"/>
                        </a:lnTo>
                        <a:lnTo>
                          <a:pt x="479" y="678"/>
                        </a:lnTo>
                        <a:lnTo>
                          <a:pt x="487" y="678"/>
                        </a:lnTo>
                        <a:lnTo>
                          <a:pt x="495" y="678"/>
                        </a:lnTo>
                        <a:lnTo>
                          <a:pt x="503" y="686"/>
                        </a:lnTo>
                        <a:lnTo>
                          <a:pt x="511" y="686"/>
                        </a:lnTo>
                        <a:lnTo>
                          <a:pt x="511" y="694"/>
                        </a:lnTo>
                        <a:lnTo>
                          <a:pt x="511" y="702"/>
                        </a:lnTo>
                        <a:lnTo>
                          <a:pt x="519" y="702"/>
                        </a:lnTo>
                        <a:lnTo>
                          <a:pt x="519" y="710"/>
                        </a:lnTo>
                        <a:lnTo>
                          <a:pt x="519" y="718"/>
                        </a:lnTo>
                        <a:lnTo>
                          <a:pt x="527" y="718"/>
                        </a:lnTo>
                        <a:lnTo>
                          <a:pt x="535" y="718"/>
                        </a:lnTo>
                        <a:lnTo>
                          <a:pt x="543" y="726"/>
                        </a:lnTo>
                        <a:lnTo>
                          <a:pt x="551" y="734"/>
                        </a:lnTo>
                        <a:lnTo>
                          <a:pt x="559" y="742"/>
                        </a:lnTo>
                        <a:lnTo>
                          <a:pt x="551" y="742"/>
                        </a:lnTo>
                        <a:lnTo>
                          <a:pt x="551" y="750"/>
                        </a:lnTo>
                        <a:lnTo>
                          <a:pt x="551" y="758"/>
                        </a:lnTo>
                        <a:lnTo>
                          <a:pt x="559" y="758"/>
                        </a:lnTo>
                        <a:lnTo>
                          <a:pt x="567" y="758"/>
                        </a:lnTo>
                        <a:lnTo>
                          <a:pt x="575" y="758"/>
                        </a:lnTo>
                        <a:lnTo>
                          <a:pt x="575" y="766"/>
                        </a:lnTo>
                        <a:lnTo>
                          <a:pt x="583" y="766"/>
                        </a:lnTo>
                        <a:lnTo>
                          <a:pt x="583" y="758"/>
                        </a:lnTo>
                        <a:lnTo>
                          <a:pt x="583" y="750"/>
                        </a:lnTo>
                        <a:lnTo>
                          <a:pt x="583" y="742"/>
                        </a:lnTo>
                        <a:lnTo>
                          <a:pt x="583" y="734"/>
                        </a:lnTo>
                        <a:lnTo>
                          <a:pt x="583" y="726"/>
                        </a:lnTo>
                        <a:lnTo>
                          <a:pt x="583" y="718"/>
                        </a:lnTo>
                        <a:lnTo>
                          <a:pt x="591" y="718"/>
                        </a:lnTo>
                        <a:lnTo>
                          <a:pt x="599" y="718"/>
                        </a:lnTo>
                        <a:lnTo>
                          <a:pt x="607" y="718"/>
                        </a:lnTo>
                        <a:lnTo>
                          <a:pt x="607" y="726"/>
                        </a:lnTo>
                        <a:lnTo>
                          <a:pt x="615" y="734"/>
                        </a:lnTo>
                        <a:lnTo>
                          <a:pt x="623" y="734"/>
                        </a:lnTo>
                        <a:lnTo>
                          <a:pt x="623" y="742"/>
                        </a:lnTo>
                        <a:lnTo>
                          <a:pt x="631" y="742"/>
                        </a:lnTo>
                        <a:lnTo>
                          <a:pt x="663" y="758"/>
                        </a:lnTo>
                        <a:lnTo>
                          <a:pt x="655" y="766"/>
                        </a:lnTo>
                        <a:lnTo>
                          <a:pt x="655" y="774"/>
                        </a:lnTo>
                        <a:lnTo>
                          <a:pt x="655" y="782"/>
                        </a:lnTo>
                        <a:lnTo>
                          <a:pt x="663" y="782"/>
                        </a:lnTo>
                        <a:lnTo>
                          <a:pt x="663" y="790"/>
                        </a:lnTo>
                        <a:lnTo>
                          <a:pt x="671" y="790"/>
                        </a:lnTo>
                        <a:lnTo>
                          <a:pt x="671" y="798"/>
                        </a:lnTo>
                        <a:lnTo>
                          <a:pt x="702" y="798"/>
                        </a:lnTo>
                        <a:lnTo>
                          <a:pt x="702" y="790"/>
                        </a:lnTo>
                        <a:lnTo>
                          <a:pt x="702" y="782"/>
                        </a:lnTo>
                        <a:lnTo>
                          <a:pt x="695" y="782"/>
                        </a:lnTo>
                        <a:lnTo>
                          <a:pt x="695" y="774"/>
                        </a:lnTo>
                        <a:lnTo>
                          <a:pt x="695" y="766"/>
                        </a:lnTo>
                        <a:lnTo>
                          <a:pt x="695" y="758"/>
                        </a:lnTo>
                        <a:lnTo>
                          <a:pt x="695" y="750"/>
                        </a:lnTo>
                        <a:lnTo>
                          <a:pt x="695" y="742"/>
                        </a:lnTo>
                        <a:lnTo>
                          <a:pt x="702" y="742"/>
                        </a:lnTo>
                        <a:lnTo>
                          <a:pt x="710" y="742"/>
                        </a:lnTo>
                        <a:lnTo>
                          <a:pt x="718" y="742"/>
                        </a:lnTo>
                        <a:lnTo>
                          <a:pt x="718" y="750"/>
                        </a:lnTo>
                        <a:lnTo>
                          <a:pt x="726" y="742"/>
                        </a:lnTo>
                        <a:lnTo>
                          <a:pt x="734" y="734"/>
                        </a:lnTo>
                        <a:lnTo>
                          <a:pt x="734" y="726"/>
                        </a:lnTo>
                        <a:lnTo>
                          <a:pt x="734" y="718"/>
                        </a:lnTo>
                        <a:lnTo>
                          <a:pt x="742" y="710"/>
                        </a:lnTo>
                        <a:lnTo>
                          <a:pt x="750" y="718"/>
                        </a:lnTo>
                        <a:lnTo>
                          <a:pt x="758" y="726"/>
                        </a:lnTo>
                        <a:lnTo>
                          <a:pt x="758" y="734"/>
                        </a:lnTo>
                        <a:lnTo>
                          <a:pt x="758" y="742"/>
                        </a:lnTo>
                        <a:lnTo>
                          <a:pt x="750" y="742"/>
                        </a:lnTo>
                        <a:lnTo>
                          <a:pt x="758" y="742"/>
                        </a:lnTo>
                        <a:lnTo>
                          <a:pt x="766" y="742"/>
                        </a:lnTo>
                        <a:lnTo>
                          <a:pt x="774" y="742"/>
                        </a:lnTo>
                        <a:lnTo>
                          <a:pt x="782" y="742"/>
                        </a:lnTo>
                        <a:lnTo>
                          <a:pt x="790" y="742"/>
                        </a:lnTo>
                        <a:lnTo>
                          <a:pt x="798" y="742"/>
                        </a:lnTo>
                        <a:lnTo>
                          <a:pt x="806" y="742"/>
                        </a:lnTo>
                        <a:lnTo>
                          <a:pt x="814" y="742"/>
                        </a:lnTo>
                        <a:lnTo>
                          <a:pt x="822" y="742"/>
                        </a:lnTo>
                        <a:lnTo>
                          <a:pt x="822" y="734"/>
                        </a:lnTo>
                        <a:lnTo>
                          <a:pt x="822" y="726"/>
                        </a:lnTo>
                        <a:lnTo>
                          <a:pt x="822" y="718"/>
                        </a:lnTo>
                        <a:lnTo>
                          <a:pt x="822" y="710"/>
                        </a:lnTo>
                        <a:lnTo>
                          <a:pt x="814" y="710"/>
                        </a:lnTo>
                        <a:lnTo>
                          <a:pt x="814" y="702"/>
                        </a:lnTo>
                        <a:lnTo>
                          <a:pt x="806" y="702"/>
                        </a:lnTo>
                        <a:lnTo>
                          <a:pt x="798" y="702"/>
                        </a:lnTo>
                        <a:lnTo>
                          <a:pt x="790" y="702"/>
                        </a:lnTo>
                        <a:lnTo>
                          <a:pt x="790" y="694"/>
                        </a:lnTo>
                        <a:lnTo>
                          <a:pt x="782" y="686"/>
                        </a:lnTo>
                        <a:lnTo>
                          <a:pt x="782" y="678"/>
                        </a:lnTo>
                        <a:lnTo>
                          <a:pt x="782" y="670"/>
                        </a:lnTo>
                        <a:lnTo>
                          <a:pt x="782" y="662"/>
                        </a:lnTo>
                        <a:lnTo>
                          <a:pt x="774" y="662"/>
                        </a:lnTo>
                        <a:lnTo>
                          <a:pt x="774" y="654"/>
                        </a:lnTo>
                        <a:lnTo>
                          <a:pt x="774" y="646"/>
                        </a:lnTo>
                        <a:lnTo>
                          <a:pt x="774" y="638"/>
                        </a:lnTo>
                        <a:lnTo>
                          <a:pt x="782" y="638"/>
                        </a:lnTo>
                        <a:lnTo>
                          <a:pt x="782" y="630"/>
                        </a:lnTo>
                        <a:lnTo>
                          <a:pt x="790" y="630"/>
                        </a:lnTo>
                        <a:lnTo>
                          <a:pt x="790" y="622"/>
                        </a:lnTo>
                        <a:lnTo>
                          <a:pt x="798" y="622"/>
                        </a:lnTo>
                        <a:lnTo>
                          <a:pt x="798" y="615"/>
                        </a:lnTo>
                        <a:lnTo>
                          <a:pt x="806" y="615"/>
                        </a:lnTo>
                        <a:lnTo>
                          <a:pt x="814" y="615"/>
                        </a:lnTo>
                        <a:lnTo>
                          <a:pt x="822" y="615"/>
                        </a:lnTo>
                        <a:lnTo>
                          <a:pt x="822" y="607"/>
                        </a:lnTo>
                        <a:lnTo>
                          <a:pt x="830" y="599"/>
                        </a:lnTo>
                        <a:lnTo>
                          <a:pt x="830" y="591"/>
                        </a:lnTo>
                        <a:lnTo>
                          <a:pt x="838" y="583"/>
                        </a:lnTo>
                        <a:lnTo>
                          <a:pt x="846" y="583"/>
                        </a:lnTo>
                        <a:lnTo>
                          <a:pt x="854" y="583"/>
                        </a:lnTo>
                        <a:lnTo>
                          <a:pt x="862" y="583"/>
                        </a:lnTo>
                        <a:lnTo>
                          <a:pt x="870" y="583"/>
                        </a:lnTo>
                        <a:lnTo>
                          <a:pt x="878" y="591"/>
                        </a:lnTo>
                        <a:lnTo>
                          <a:pt x="886" y="583"/>
                        </a:lnTo>
                        <a:lnTo>
                          <a:pt x="894" y="575"/>
                        </a:lnTo>
                        <a:lnTo>
                          <a:pt x="886" y="575"/>
                        </a:lnTo>
                        <a:lnTo>
                          <a:pt x="886" y="567"/>
                        </a:lnTo>
                        <a:lnTo>
                          <a:pt x="878" y="567"/>
                        </a:lnTo>
                        <a:lnTo>
                          <a:pt x="870" y="567"/>
                        </a:lnTo>
                        <a:lnTo>
                          <a:pt x="870" y="559"/>
                        </a:lnTo>
                        <a:lnTo>
                          <a:pt x="870" y="551"/>
                        </a:lnTo>
                        <a:lnTo>
                          <a:pt x="870" y="543"/>
                        </a:lnTo>
                        <a:lnTo>
                          <a:pt x="870" y="535"/>
                        </a:lnTo>
                        <a:lnTo>
                          <a:pt x="878" y="535"/>
                        </a:lnTo>
                        <a:lnTo>
                          <a:pt x="870" y="535"/>
                        </a:lnTo>
                        <a:lnTo>
                          <a:pt x="870" y="527"/>
                        </a:lnTo>
                        <a:lnTo>
                          <a:pt x="870" y="519"/>
                        </a:lnTo>
                        <a:lnTo>
                          <a:pt x="870" y="511"/>
                        </a:lnTo>
                        <a:lnTo>
                          <a:pt x="878" y="511"/>
                        </a:lnTo>
                        <a:lnTo>
                          <a:pt x="886" y="511"/>
                        </a:lnTo>
                        <a:lnTo>
                          <a:pt x="886" y="503"/>
                        </a:lnTo>
                        <a:lnTo>
                          <a:pt x="894" y="503"/>
                        </a:lnTo>
                        <a:lnTo>
                          <a:pt x="894" y="495"/>
                        </a:lnTo>
                        <a:lnTo>
                          <a:pt x="886" y="495"/>
                        </a:lnTo>
                        <a:lnTo>
                          <a:pt x="886" y="487"/>
                        </a:lnTo>
                        <a:lnTo>
                          <a:pt x="886" y="479"/>
                        </a:lnTo>
                        <a:lnTo>
                          <a:pt x="886" y="471"/>
                        </a:lnTo>
                        <a:lnTo>
                          <a:pt x="894" y="471"/>
                        </a:lnTo>
                        <a:lnTo>
                          <a:pt x="894" y="463"/>
                        </a:lnTo>
                        <a:lnTo>
                          <a:pt x="894" y="455"/>
                        </a:lnTo>
                        <a:lnTo>
                          <a:pt x="902" y="455"/>
                        </a:lnTo>
                        <a:lnTo>
                          <a:pt x="902" y="447"/>
                        </a:lnTo>
                        <a:lnTo>
                          <a:pt x="902" y="439"/>
                        </a:lnTo>
                        <a:lnTo>
                          <a:pt x="902" y="431"/>
                        </a:lnTo>
                        <a:lnTo>
                          <a:pt x="894" y="431"/>
                        </a:lnTo>
                        <a:lnTo>
                          <a:pt x="894" y="423"/>
                        </a:lnTo>
                        <a:lnTo>
                          <a:pt x="894" y="415"/>
                        </a:lnTo>
                        <a:lnTo>
                          <a:pt x="894" y="407"/>
                        </a:lnTo>
                        <a:lnTo>
                          <a:pt x="894" y="399"/>
                        </a:lnTo>
                        <a:lnTo>
                          <a:pt x="894" y="391"/>
                        </a:lnTo>
                        <a:lnTo>
                          <a:pt x="886" y="391"/>
                        </a:lnTo>
                        <a:lnTo>
                          <a:pt x="878" y="391"/>
                        </a:lnTo>
                        <a:lnTo>
                          <a:pt x="870" y="391"/>
                        </a:lnTo>
                        <a:lnTo>
                          <a:pt x="870" y="383"/>
                        </a:lnTo>
                        <a:lnTo>
                          <a:pt x="870" y="375"/>
                        </a:lnTo>
                        <a:lnTo>
                          <a:pt x="870" y="367"/>
                        </a:lnTo>
                        <a:lnTo>
                          <a:pt x="878" y="367"/>
                        </a:lnTo>
                        <a:lnTo>
                          <a:pt x="886" y="367"/>
                        </a:lnTo>
                        <a:lnTo>
                          <a:pt x="894" y="367"/>
                        </a:lnTo>
                        <a:lnTo>
                          <a:pt x="902" y="367"/>
                        </a:lnTo>
                        <a:lnTo>
                          <a:pt x="910" y="367"/>
                        </a:lnTo>
                        <a:lnTo>
                          <a:pt x="910" y="359"/>
                        </a:lnTo>
                        <a:lnTo>
                          <a:pt x="902" y="359"/>
                        </a:lnTo>
                        <a:lnTo>
                          <a:pt x="902" y="351"/>
                        </a:lnTo>
                        <a:lnTo>
                          <a:pt x="902" y="343"/>
                        </a:lnTo>
                        <a:lnTo>
                          <a:pt x="894" y="335"/>
                        </a:lnTo>
                        <a:lnTo>
                          <a:pt x="894" y="327"/>
                        </a:lnTo>
                        <a:lnTo>
                          <a:pt x="886" y="327"/>
                        </a:lnTo>
                        <a:lnTo>
                          <a:pt x="878" y="327"/>
                        </a:lnTo>
                        <a:lnTo>
                          <a:pt x="878" y="319"/>
                        </a:lnTo>
                        <a:lnTo>
                          <a:pt x="878" y="311"/>
                        </a:lnTo>
                        <a:lnTo>
                          <a:pt x="878" y="303"/>
                        </a:lnTo>
                        <a:lnTo>
                          <a:pt x="886" y="303"/>
                        </a:lnTo>
                        <a:lnTo>
                          <a:pt x="894" y="303"/>
                        </a:lnTo>
                        <a:lnTo>
                          <a:pt x="902" y="295"/>
                        </a:lnTo>
                        <a:lnTo>
                          <a:pt x="902" y="287"/>
                        </a:lnTo>
                        <a:lnTo>
                          <a:pt x="910" y="287"/>
                        </a:lnTo>
                        <a:lnTo>
                          <a:pt x="902" y="279"/>
                        </a:lnTo>
                        <a:lnTo>
                          <a:pt x="902" y="271"/>
                        </a:lnTo>
                        <a:lnTo>
                          <a:pt x="902" y="263"/>
                        </a:lnTo>
                        <a:lnTo>
                          <a:pt x="910" y="263"/>
                        </a:lnTo>
                        <a:lnTo>
                          <a:pt x="918" y="263"/>
                        </a:lnTo>
                        <a:lnTo>
                          <a:pt x="918" y="255"/>
                        </a:lnTo>
                        <a:lnTo>
                          <a:pt x="918" y="247"/>
                        </a:lnTo>
                        <a:lnTo>
                          <a:pt x="910" y="247"/>
                        </a:lnTo>
                        <a:lnTo>
                          <a:pt x="910" y="239"/>
                        </a:lnTo>
                        <a:lnTo>
                          <a:pt x="902" y="239"/>
                        </a:lnTo>
                        <a:lnTo>
                          <a:pt x="894" y="239"/>
                        </a:lnTo>
                        <a:lnTo>
                          <a:pt x="886" y="239"/>
                        </a:lnTo>
                        <a:lnTo>
                          <a:pt x="878" y="239"/>
                        </a:lnTo>
                        <a:lnTo>
                          <a:pt x="870" y="247"/>
                        </a:lnTo>
                        <a:lnTo>
                          <a:pt x="862" y="247"/>
                        </a:lnTo>
                        <a:lnTo>
                          <a:pt x="854" y="247"/>
                        </a:lnTo>
                        <a:lnTo>
                          <a:pt x="854" y="255"/>
                        </a:lnTo>
                        <a:lnTo>
                          <a:pt x="846" y="255"/>
                        </a:lnTo>
                        <a:lnTo>
                          <a:pt x="838" y="255"/>
                        </a:lnTo>
                        <a:lnTo>
                          <a:pt x="838" y="263"/>
                        </a:lnTo>
                        <a:lnTo>
                          <a:pt x="830" y="263"/>
                        </a:lnTo>
                        <a:lnTo>
                          <a:pt x="830" y="271"/>
                        </a:lnTo>
                        <a:lnTo>
                          <a:pt x="830" y="279"/>
                        </a:lnTo>
                        <a:lnTo>
                          <a:pt x="822" y="279"/>
                        </a:lnTo>
                        <a:lnTo>
                          <a:pt x="822" y="287"/>
                        </a:lnTo>
                        <a:lnTo>
                          <a:pt x="814" y="287"/>
                        </a:lnTo>
                        <a:lnTo>
                          <a:pt x="814" y="295"/>
                        </a:lnTo>
                        <a:lnTo>
                          <a:pt x="806" y="295"/>
                        </a:lnTo>
                        <a:lnTo>
                          <a:pt x="798" y="303"/>
                        </a:lnTo>
                        <a:lnTo>
                          <a:pt x="790" y="303"/>
                        </a:lnTo>
                        <a:lnTo>
                          <a:pt x="790" y="311"/>
                        </a:lnTo>
                        <a:lnTo>
                          <a:pt x="782" y="311"/>
                        </a:lnTo>
                        <a:lnTo>
                          <a:pt x="782" y="319"/>
                        </a:lnTo>
                        <a:lnTo>
                          <a:pt x="774" y="319"/>
                        </a:lnTo>
                        <a:lnTo>
                          <a:pt x="774" y="327"/>
                        </a:lnTo>
                        <a:lnTo>
                          <a:pt x="766" y="335"/>
                        </a:lnTo>
                        <a:lnTo>
                          <a:pt x="766" y="343"/>
                        </a:lnTo>
                        <a:lnTo>
                          <a:pt x="758" y="343"/>
                        </a:lnTo>
                        <a:lnTo>
                          <a:pt x="750" y="351"/>
                        </a:lnTo>
                        <a:lnTo>
                          <a:pt x="742" y="351"/>
                        </a:lnTo>
                        <a:lnTo>
                          <a:pt x="742" y="359"/>
                        </a:lnTo>
                        <a:lnTo>
                          <a:pt x="742" y="367"/>
                        </a:lnTo>
                        <a:lnTo>
                          <a:pt x="734" y="367"/>
                        </a:lnTo>
                        <a:lnTo>
                          <a:pt x="726" y="367"/>
                        </a:lnTo>
                        <a:lnTo>
                          <a:pt x="718" y="367"/>
                        </a:lnTo>
                        <a:lnTo>
                          <a:pt x="710" y="367"/>
                        </a:lnTo>
                        <a:lnTo>
                          <a:pt x="702" y="375"/>
                        </a:lnTo>
                        <a:lnTo>
                          <a:pt x="695" y="375"/>
                        </a:lnTo>
                        <a:lnTo>
                          <a:pt x="687" y="375"/>
                        </a:lnTo>
                        <a:lnTo>
                          <a:pt x="679" y="375"/>
                        </a:lnTo>
                        <a:lnTo>
                          <a:pt x="671" y="375"/>
                        </a:lnTo>
                        <a:lnTo>
                          <a:pt x="663" y="375"/>
                        </a:lnTo>
                        <a:lnTo>
                          <a:pt x="663" y="367"/>
                        </a:lnTo>
                        <a:lnTo>
                          <a:pt x="655" y="367"/>
                        </a:lnTo>
                        <a:lnTo>
                          <a:pt x="647" y="367"/>
                        </a:lnTo>
                        <a:lnTo>
                          <a:pt x="647" y="359"/>
                        </a:lnTo>
                        <a:lnTo>
                          <a:pt x="639" y="351"/>
                        </a:lnTo>
                        <a:lnTo>
                          <a:pt x="639" y="343"/>
                        </a:lnTo>
                        <a:lnTo>
                          <a:pt x="639" y="335"/>
                        </a:lnTo>
                        <a:lnTo>
                          <a:pt x="639" y="327"/>
                        </a:lnTo>
                        <a:lnTo>
                          <a:pt x="631" y="327"/>
                        </a:lnTo>
                        <a:lnTo>
                          <a:pt x="623" y="327"/>
                        </a:lnTo>
                        <a:lnTo>
                          <a:pt x="623" y="319"/>
                        </a:lnTo>
                        <a:lnTo>
                          <a:pt x="615" y="319"/>
                        </a:lnTo>
                        <a:lnTo>
                          <a:pt x="607" y="311"/>
                        </a:lnTo>
                        <a:lnTo>
                          <a:pt x="599" y="311"/>
                        </a:lnTo>
                        <a:lnTo>
                          <a:pt x="599" y="303"/>
                        </a:lnTo>
                        <a:lnTo>
                          <a:pt x="591" y="303"/>
                        </a:lnTo>
                        <a:lnTo>
                          <a:pt x="583" y="303"/>
                        </a:lnTo>
                        <a:lnTo>
                          <a:pt x="583" y="295"/>
                        </a:lnTo>
                        <a:lnTo>
                          <a:pt x="575" y="295"/>
                        </a:lnTo>
                        <a:lnTo>
                          <a:pt x="575" y="287"/>
                        </a:lnTo>
                        <a:lnTo>
                          <a:pt x="567" y="287"/>
                        </a:lnTo>
                        <a:lnTo>
                          <a:pt x="559" y="287"/>
                        </a:lnTo>
                        <a:lnTo>
                          <a:pt x="551" y="287"/>
                        </a:lnTo>
                        <a:lnTo>
                          <a:pt x="543" y="287"/>
                        </a:lnTo>
                        <a:lnTo>
                          <a:pt x="535" y="287"/>
                        </a:lnTo>
                        <a:lnTo>
                          <a:pt x="527" y="287"/>
                        </a:lnTo>
                        <a:lnTo>
                          <a:pt x="519" y="279"/>
                        </a:lnTo>
                        <a:lnTo>
                          <a:pt x="511" y="279"/>
                        </a:lnTo>
                        <a:lnTo>
                          <a:pt x="503" y="279"/>
                        </a:lnTo>
                        <a:lnTo>
                          <a:pt x="495" y="279"/>
                        </a:lnTo>
                        <a:lnTo>
                          <a:pt x="487" y="279"/>
                        </a:lnTo>
                        <a:lnTo>
                          <a:pt x="479" y="279"/>
                        </a:lnTo>
                        <a:lnTo>
                          <a:pt x="471" y="279"/>
                        </a:lnTo>
                        <a:lnTo>
                          <a:pt x="463" y="279"/>
                        </a:lnTo>
                        <a:lnTo>
                          <a:pt x="455" y="279"/>
                        </a:lnTo>
                        <a:lnTo>
                          <a:pt x="447" y="279"/>
                        </a:lnTo>
                        <a:lnTo>
                          <a:pt x="439" y="271"/>
                        </a:lnTo>
                        <a:lnTo>
                          <a:pt x="431" y="271"/>
                        </a:lnTo>
                        <a:lnTo>
                          <a:pt x="423" y="271"/>
                        </a:lnTo>
                        <a:lnTo>
                          <a:pt x="415" y="271"/>
                        </a:lnTo>
                        <a:lnTo>
                          <a:pt x="415" y="263"/>
                        </a:lnTo>
                        <a:lnTo>
                          <a:pt x="415" y="255"/>
                        </a:lnTo>
                        <a:lnTo>
                          <a:pt x="415" y="247"/>
                        </a:lnTo>
                        <a:lnTo>
                          <a:pt x="407" y="247"/>
                        </a:lnTo>
                        <a:lnTo>
                          <a:pt x="415" y="247"/>
                        </a:lnTo>
                        <a:lnTo>
                          <a:pt x="415" y="239"/>
                        </a:lnTo>
                        <a:lnTo>
                          <a:pt x="415" y="231"/>
                        </a:lnTo>
                        <a:lnTo>
                          <a:pt x="415" y="223"/>
                        </a:lnTo>
                        <a:lnTo>
                          <a:pt x="407" y="215"/>
                        </a:lnTo>
                        <a:lnTo>
                          <a:pt x="407" y="207"/>
                        </a:lnTo>
                        <a:lnTo>
                          <a:pt x="399" y="207"/>
                        </a:lnTo>
                        <a:lnTo>
                          <a:pt x="391" y="207"/>
                        </a:lnTo>
                        <a:lnTo>
                          <a:pt x="383" y="207"/>
                        </a:lnTo>
                        <a:lnTo>
                          <a:pt x="383" y="200"/>
                        </a:lnTo>
                        <a:lnTo>
                          <a:pt x="375" y="200"/>
                        </a:lnTo>
                        <a:lnTo>
                          <a:pt x="375" y="192"/>
                        </a:lnTo>
                        <a:lnTo>
                          <a:pt x="375" y="184"/>
                        </a:lnTo>
                        <a:lnTo>
                          <a:pt x="375" y="176"/>
                        </a:lnTo>
                        <a:lnTo>
                          <a:pt x="367" y="176"/>
                        </a:lnTo>
                        <a:lnTo>
                          <a:pt x="367" y="168"/>
                        </a:lnTo>
                        <a:lnTo>
                          <a:pt x="359" y="168"/>
                        </a:lnTo>
                        <a:lnTo>
                          <a:pt x="351" y="168"/>
                        </a:lnTo>
                        <a:lnTo>
                          <a:pt x="351" y="160"/>
                        </a:lnTo>
                        <a:lnTo>
                          <a:pt x="343" y="160"/>
                        </a:lnTo>
                        <a:lnTo>
                          <a:pt x="335" y="152"/>
                        </a:lnTo>
                        <a:lnTo>
                          <a:pt x="327" y="144"/>
                        </a:lnTo>
                        <a:lnTo>
                          <a:pt x="319" y="144"/>
                        </a:lnTo>
                        <a:lnTo>
                          <a:pt x="319" y="136"/>
                        </a:lnTo>
                        <a:lnTo>
                          <a:pt x="311" y="136"/>
                        </a:lnTo>
                        <a:lnTo>
                          <a:pt x="303" y="128"/>
                        </a:lnTo>
                        <a:lnTo>
                          <a:pt x="303" y="120"/>
                        </a:lnTo>
                        <a:lnTo>
                          <a:pt x="295" y="120"/>
                        </a:lnTo>
                        <a:lnTo>
                          <a:pt x="295" y="112"/>
                        </a:lnTo>
                        <a:lnTo>
                          <a:pt x="295" y="80"/>
                        </a:lnTo>
                        <a:lnTo>
                          <a:pt x="295" y="72"/>
                        </a:lnTo>
                        <a:lnTo>
                          <a:pt x="295" y="64"/>
                        </a:lnTo>
                        <a:lnTo>
                          <a:pt x="295" y="56"/>
                        </a:lnTo>
                        <a:lnTo>
                          <a:pt x="287" y="56"/>
                        </a:lnTo>
                        <a:lnTo>
                          <a:pt x="287" y="48"/>
                        </a:lnTo>
                        <a:lnTo>
                          <a:pt x="279" y="48"/>
                        </a:lnTo>
                        <a:lnTo>
                          <a:pt x="279" y="40"/>
                        </a:lnTo>
                        <a:lnTo>
                          <a:pt x="271" y="40"/>
                        </a:lnTo>
                        <a:lnTo>
                          <a:pt x="263" y="40"/>
                        </a:lnTo>
                        <a:lnTo>
                          <a:pt x="255" y="40"/>
                        </a:lnTo>
                        <a:lnTo>
                          <a:pt x="247" y="40"/>
                        </a:lnTo>
                        <a:lnTo>
                          <a:pt x="239" y="40"/>
                        </a:lnTo>
                        <a:lnTo>
                          <a:pt x="239" y="32"/>
                        </a:lnTo>
                        <a:lnTo>
                          <a:pt x="231" y="32"/>
                        </a:lnTo>
                        <a:lnTo>
                          <a:pt x="223" y="32"/>
                        </a:lnTo>
                        <a:lnTo>
                          <a:pt x="223" y="24"/>
                        </a:lnTo>
                        <a:lnTo>
                          <a:pt x="215" y="24"/>
                        </a:lnTo>
                        <a:lnTo>
                          <a:pt x="215" y="16"/>
                        </a:lnTo>
                        <a:lnTo>
                          <a:pt x="207" y="16"/>
                        </a:lnTo>
                        <a:lnTo>
                          <a:pt x="207" y="8"/>
                        </a:lnTo>
                        <a:lnTo>
                          <a:pt x="207" y="0"/>
                        </a:lnTo>
                        <a:lnTo>
                          <a:pt x="199" y="0"/>
                        </a:lnTo>
                        <a:lnTo>
                          <a:pt x="192" y="0"/>
                        </a:lnTo>
                        <a:lnTo>
                          <a:pt x="192" y="8"/>
                        </a:lnTo>
                        <a:lnTo>
                          <a:pt x="184" y="8"/>
                        </a:lnTo>
                        <a:lnTo>
                          <a:pt x="176" y="8"/>
                        </a:lnTo>
                        <a:lnTo>
                          <a:pt x="176" y="0"/>
                        </a:lnTo>
                        <a:lnTo>
                          <a:pt x="168" y="0"/>
                        </a:lnTo>
                        <a:lnTo>
                          <a:pt x="160" y="0"/>
                        </a:lnTo>
                        <a:lnTo>
                          <a:pt x="152" y="0"/>
                        </a:lnTo>
                        <a:lnTo>
                          <a:pt x="144" y="8"/>
                        </a:lnTo>
                        <a:lnTo>
                          <a:pt x="136" y="8"/>
                        </a:lnTo>
                        <a:lnTo>
                          <a:pt x="128" y="8"/>
                        </a:lnTo>
                        <a:lnTo>
                          <a:pt x="128" y="0"/>
                        </a:lnTo>
                        <a:lnTo>
                          <a:pt x="120" y="0"/>
                        </a:lnTo>
                        <a:lnTo>
                          <a:pt x="112" y="0"/>
                        </a:lnTo>
                        <a:lnTo>
                          <a:pt x="104" y="0"/>
                        </a:lnTo>
                        <a:lnTo>
                          <a:pt x="96" y="0"/>
                        </a:lnTo>
                        <a:lnTo>
                          <a:pt x="88" y="0"/>
                        </a:lnTo>
                        <a:lnTo>
                          <a:pt x="80" y="0"/>
                        </a:lnTo>
                        <a:lnTo>
                          <a:pt x="72" y="0"/>
                        </a:lnTo>
                        <a:lnTo>
                          <a:pt x="64" y="0"/>
                        </a:lnTo>
                        <a:lnTo>
                          <a:pt x="56" y="0"/>
                        </a:lnTo>
                        <a:lnTo>
                          <a:pt x="48" y="0"/>
                        </a:lnTo>
                        <a:lnTo>
                          <a:pt x="40" y="0"/>
                        </a:lnTo>
                        <a:lnTo>
                          <a:pt x="32" y="0"/>
                        </a:lnTo>
                        <a:lnTo>
                          <a:pt x="24" y="0"/>
                        </a:lnTo>
                        <a:lnTo>
                          <a:pt x="24" y="8"/>
                        </a:lnTo>
                        <a:lnTo>
                          <a:pt x="32" y="8"/>
                        </a:lnTo>
                        <a:lnTo>
                          <a:pt x="24" y="8"/>
                        </a:lnTo>
                        <a:lnTo>
                          <a:pt x="16" y="8"/>
                        </a:lnTo>
                        <a:lnTo>
                          <a:pt x="16" y="16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E7072">
                          <a:alpha val="100000"/>
                        </a:srgbClr>
                      </a:gs>
                      <a:gs pos="28000">
                        <a:srgbClr val="89A2A5">
                          <a:alpha val="100000"/>
                        </a:srgbClr>
                      </a:gs>
                      <a:gs pos="52000">
                        <a:srgbClr val="A4C2C5">
                          <a:alpha val="100000"/>
                        </a:srgbClr>
                      </a:gs>
                      <a:gs pos="100000">
                        <a:srgbClr val="A4C2C5">
                          <a:alpha val="100000"/>
                        </a:srgbClr>
                      </a:gs>
                    </a:gsLst>
                    <a:lin ang="18900000" scaled="1"/>
                    <a:tileRect/>
                  </a:gradFill>
                  <a:ln w="12700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43" name="Freeform 7"/>
                  <p:cNvSpPr/>
                  <p:nvPr/>
                </p:nvSpPr>
                <p:spPr>
                  <a:xfrm>
                    <a:off x="4145322" y="2698218"/>
                    <a:ext cx="1584664" cy="1033828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1046" h="766">
                        <a:moveTo>
                          <a:pt x="295" y="16"/>
                        </a:moveTo>
                        <a:lnTo>
                          <a:pt x="287" y="16"/>
                        </a:lnTo>
                        <a:lnTo>
                          <a:pt x="279" y="16"/>
                        </a:lnTo>
                        <a:lnTo>
                          <a:pt x="271" y="16"/>
                        </a:lnTo>
                        <a:lnTo>
                          <a:pt x="263" y="16"/>
                        </a:lnTo>
                        <a:lnTo>
                          <a:pt x="255" y="16"/>
                        </a:lnTo>
                        <a:lnTo>
                          <a:pt x="247" y="16"/>
                        </a:lnTo>
                        <a:lnTo>
                          <a:pt x="247" y="24"/>
                        </a:lnTo>
                        <a:lnTo>
                          <a:pt x="247" y="32"/>
                        </a:lnTo>
                        <a:lnTo>
                          <a:pt x="240" y="32"/>
                        </a:lnTo>
                        <a:lnTo>
                          <a:pt x="232" y="32"/>
                        </a:lnTo>
                        <a:lnTo>
                          <a:pt x="232" y="40"/>
                        </a:lnTo>
                        <a:lnTo>
                          <a:pt x="224" y="40"/>
                        </a:lnTo>
                        <a:lnTo>
                          <a:pt x="216" y="40"/>
                        </a:lnTo>
                        <a:lnTo>
                          <a:pt x="208" y="40"/>
                        </a:lnTo>
                        <a:lnTo>
                          <a:pt x="200" y="40"/>
                        </a:lnTo>
                        <a:lnTo>
                          <a:pt x="192" y="40"/>
                        </a:lnTo>
                        <a:lnTo>
                          <a:pt x="184" y="40"/>
                        </a:lnTo>
                        <a:lnTo>
                          <a:pt x="184" y="48"/>
                        </a:lnTo>
                        <a:lnTo>
                          <a:pt x="176" y="48"/>
                        </a:lnTo>
                        <a:lnTo>
                          <a:pt x="176" y="40"/>
                        </a:lnTo>
                        <a:lnTo>
                          <a:pt x="168" y="40"/>
                        </a:lnTo>
                        <a:lnTo>
                          <a:pt x="160" y="40"/>
                        </a:lnTo>
                        <a:lnTo>
                          <a:pt x="160" y="32"/>
                        </a:lnTo>
                        <a:lnTo>
                          <a:pt x="152" y="24"/>
                        </a:lnTo>
                        <a:lnTo>
                          <a:pt x="144" y="24"/>
                        </a:lnTo>
                        <a:lnTo>
                          <a:pt x="136" y="24"/>
                        </a:lnTo>
                        <a:lnTo>
                          <a:pt x="128" y="24"/>
                        </a:lnTo>
                        <a:lnTo>
                          <a:pt x="120" y="32"/>
                        </a:lnTo>
                        <a:lnTo>
                          <a:pt x="120" y="40"/>
                        </a:lnTo>
                        <a:lnTo>
                          <a:pt x="120" y="48"/>
                        </a:lnTo>
                        <a:lnTo>
                          <a:pt x="120" y="56"/>
                        </a:lnTo>
                        <a:lnTo>
                          <a:pt x="112" y="56"/>
                        </a:lnTo>
                        <a:lnTo>
                          <a:pt x="112" y="64"/>
                        </a:lnTo>
                        <a:lnTo>
                          <a:pt x="104" y="64"/>
                        </a:lnTo>
                        <a:lnTo>
                          <a:pt x="104" y="72"/>
                        </a:lnTo>
                        <a:lnTo>
                          <a:pt x="96" y="72"/>
                        </a:lnTo>
                        <a:lnTo>
                          <a:pt x="104" y="72"/>
                        </a:lnTo>
                        <a:lnTo>
                          <a:pt x="104" y="80"/>
                        </a:lnTo>
                        <a:lnTo>
                          <a:pt x="104" y="88"/>
                        </a:lnTo>
                        <a:lnTo>
                          <a:pt x="112" y="88"/>
                        </a:lnTo>
                        <a:lnTo>
                          <a:pt x="112" y="96"/>
                        </a:lnTo>
                        <a:lnTo>
                          <a:pt x="120" y="104"/>
                        </a:lnTo>
                        <a:lnTo>
                          <a:pt x="120" y="111"/>
                        </a:lnTo>
                        <a:lnTo>
                          <a:pt x="128" y="111"/>
                        </a:lnTo>
                        <a:lnTo>
                          <a:pt x="128" y="119"/>
                        </a:lnTo>
                        <a:lnTo>
                          <a:pt x="128" y="127"/>
                        </a:lnTo>
                        <a:lnTo>
                          <a:pt x="128" y="135"/>
                        </a:lnTo>
                        <a:lnTo>
                          <a:pt x="128" y="143"/>
                        </a:lnTo>
                        <a:lnTo>
                          <a:pt x="128" y="151"/>
                        </a:lnTo>
                        <a:lnTo>
                          <a:pt x="136" y="159"/>
                        </a:lnTo>
                        <a:lnTo>
                          <a:pt x="144" y="159"/>
                        </a:lnTo>
                        <a:lnTo>
                          <a:pt x="144" y="167"/>
                        </a:lnTo>
                        <a:lnTo>
                          <a:pt x="152" y="167"/>
                        </a:lnTo>
                        <a:lnTo>
                          <a:pt x="160" y="175"/>
                        </a:lnTo>
                        <a:lnTo>
                          <a:pt x="168" y="175"/>
                        </a:lnTo>
                        <a:lnTo>
                          <a:pt x="168" y="183"/>
                        </a:lnTo>
                        <a:lnTo>
                          <a:pt x="168" y="191"/>
                        </a:lnTo>
                        <a:lnTo>
                          <a:pt x="160" y="191"/>
                        </a:lnTo>
                        <a:lnTo>
                          <a:pt x="160" y="199"/>
                        </a:lnTo>
                        <a:lnTo>
                          <a:pt x="160" y="207"/>
                        </a:lnTo>
                        <a:lnTo>
                          <a:pt x="152" y="207"/>
                        </a:lnTo>
                        <a:lnTo>
                          <a:pt x="152" y="215"/>
                        </a:lnTo>
                        <a:lnTo>
                          <a:pt x="144" y="215"/>
                        </a:lnTo>
                        <a:lnTo>
                          <a:pt x="144" y="223"/>
                        </a:lnTo>
                        <a:lnTo>
                          <a:pt x="144" y="231"/>
                        </a:lnTo>
                        <a:lnTo>
                          <a:pt x="144" y="239"/>
                        </a:lnTo>
                        <a:lnTo>
                          <a:pt x="144" y="247"/>
                        </a:lnTo>
                        <a:lnTo>
                          <a:pt x="144" y="255"/>
                        </a:lnTo>
                        <a:lnTo>
                          <a:pt x="144" y="263"/>
                        </a:lnTo>
                        <a:lnTo>
                          <a:pt x="136" y="263"/>
                        </a:lnTo>
                        <a:lnTo>
                          <a:pt x="128" y="263"/>
                        </a:lnTo>
                        <a:lnTo>
                          <a:pt x="120" y="263"/>
                        </a:lnTo>
                        <a:lnTo>
                          <a:pt x="112" y="263"/>
                        </a:lnTo>
                        <a:lnTo>
                          <a:pt x="104" y="263"/>
                        </a:lnTo>
                        <a:lnTo>
                          <a:pt x="96" y="263"/>
                        </a:lnTo>
                        <a:lnTo>
                          <a:pt x="88" y="263"/>
                        </a:lnTo>
                        <a:lnTo>
                          <a:pt x="80" y="263"/>
                        </a:lnTo>
                        <a:lnTo>
                          <a:pt x="72" y="263"/>
                        </a:lnTo>
                        <a:lnTo>
                          <a:pt x="64" y="263"/>
                        </a:lnTo>
                        <a:lnTo>
                          <a:pt x="64" y="271"/>
                        </a:lnTo>
                        <a:lnTo>
                          <a:pt x="64" y="279"/>
                        </a:lnTo>
                        <a:lnTo>
                          <a:pt x="56" y="279"/>
                        </a:lnTo>
                        <a:lnTo>
                          <a:pt x="48" y="279"/>
                        </a:lnTo>
                        <a:lnTo>
                          <a:pt x="40" y="279"/>
                        </a:lnTo>
                        <a:lnTo>
                          <a:pt x="32" y="279"/>
                        </a:lnTo>
                        <a:lnTo>
                          <a:pt x="24" y="279"/>
                        </a:lnTo>
                        <a:lnTo>
                          <a:pt x="16" y="279"/>
                        </a:lnTo>
                        <a:lnTo>
                          <a:pt x="16" y="287"/>
                        </a:lnTo>
                        <a:lnTo>
                          <a:pt x="16" y="295"/>
                        </a:lnTo>
                        <a:lnTo>
                          <a:pt x="16" y="303"/>
                        </a:lnTo>
                        <a:lnTo>
                          <a:pt x="16" y="311"/>
                        </a:lnTo>
                        <a:lnTo>
                          <a:pt x="24" y="311"/>
                        </a:lnTo>
                        <a:lnTo>
                          <a:pt x="32" y="319"/>
                        </a:lnTo>
                        <a:lnTo>
                          <a:pt x="32" y="327"/>
                        </a:lnTo>
                        <a:lnTo>
                          <a:pt x="32" y="335"/>
                        </a:lnTo>
                        <a:lnTo>
                          <a:pt x="24" y="335"/>
                        </a:lnTo>
                        <a:lnTo>
                          <a:pt x="16" y="343"/>
                        </a:lnTo>
                        <a:lnTo>
                          <a:pt x="16" y="351"/>
                        </a:lnTo>
                        <a:lnTo>
                          <a:pt x="8" y="351"/>
                        </a:lnTo>
                        <a:lnTo>
                          <a:pt x="0" y="351"/>
                        </a:lnTo>
                        <a:lnTo>
                          <a:pt x="0" y="359"/>
                        </a:lnTo>
                        <a:lnTo>
                          <a:pt x="8" y="359"/>
                        </a:lnTo>
                        <a:lnTo>
                          <a:pt x="16" y="367"/>
                        </a:lnTo>
                        <a:lnTo>
                          <a:pt x="24" y="367"/>
                        </a:lnTo>
                        <a:lnTo>
                          <a:pt x="24" y="375"/>
                        </a:lnTo>
                        <a:lnTo>
                          <a:pt x="24" y="383"/>
                        </a:lnTo>
                        <a:lnTo>
                          <a:pt x="24" y="391"/>
                        </a:lnTo>
                        <a:lnTo>
                          <a:pt x="24" y="399"/>
                        </a:lnTo>
                        <a:lnTo>
                          <a:pt x="24" y="407"/>
                        </a:lnTo>
                        <a:lnTo>
                          <a:pt x="24" y="415"/>
                        </a:lnTo>
                        <a:lnTo>
                          <a:pt x="16" y="415"/>
                        </a:lnTo>
                        <a:lnTo>
                          <a:pt x="16" y="423"/>
                        </a:lnTo>
                        <a:lnTo>
                          <a:pt x="8" y="423"/>
                        </a:lnTo>
                        <a:lnTo>
                          <a:pt x="0" y="423"/>
                        </a:lnTo>
                        <a:lnTo>
                          <a:pt x="0" y="431"/>
                        </a:lnTo>
                        <a:lnTo>
                          <a:pt x="0" y="439"/>
                        </a:lnTo>
                        <a:lnTo>
                          <a:pt x="8" y="439"/>
                        </a:lnTo>
                        <a:lnTo>
                          <a:pt x="16" y="439"/>
                        </a:lnTo>
                        <a:lnTo>
                          <a:pt x="16" y="447"/>
                        </a:lnTo>
                        <a:lnTo>
                          <a:pt x="16" y="455"/>
                        </a:lnTo>
                        <a:lnTo>
                          <a:pt x="16" y="463"/>
                        </a:lnTo>
                        <a:lnTo>
                          <a:pt x="16" y="471"/>
                        </a:lnTo>
                        <a:lnTo>
                          <a:pt x="16" y="479"/>
                        </a:lnTo>
                        <a:lnTo>
                          <a:pt x="16" y="487"/>
                        </a:lnTo>
                        <a:lnTo>
                          <a:pt x="8" y="487"/>
                        </a:lnTo>
                        <a:lnTo>
                          <a:pt x="0" y="495"/>
                        </a:lnTo>
                        <a:lnTo>
                          <a:pt x="8" y="495"/>
                        </a:lnTo>
                        <a:lnTo>
                          <a:pt x="16" y="503"/>
                        </a:lnTo>
                        <a:lnTo>
                          <a:pt x="16" y="511"/>
                        </a:lnTo>
                        <a:lnTo>
                          <a:pt x="16" y="518"/>
                        </a:lnTo>
                        <a:lnTo>
                          <a:pt x="24" y="518"/>
                        </a:lnTo>
                        <a:lnTo>
                          <a:pt x="24" y="526"/>
                        </a:lnTo>
                        <a:lnTo>
                          <a:pt x="32" y="526"/>
                        </a:lnTo>
                        <a:lnTo>
                          <a:pt x="32" y="534"/>
                        </a:lnTo>
                        <a:lnTo>
                          <a:pt x="40" y="534"/>
                        </a:lnTo>
                        <a:lnTo>
                          <a:pt x="48" y="534"/>
                        </a:lnTo>
                        <a:lnTo>
                          <a:pt x="56" y="534"/>
                        </a:lnTo>
                        <a:lnTo>
                          <a:pt x="64" y="534"/>
                        </a:lnTo>
                        <a:lnTo>
                          <a:pt x="72" y="534"/>
                        </a:lnTo>
                        <a:lnTo>
                          <a:pt x="80" y="534"/>
                        </a:lnTo>
                        <a:lnTo>
                          <a:pt x="88" y="542"/>
                        </a:lnTo>
                        <a:lnTo>
                          <a:pt x="96" y="550"/>
                        </a:lnTo>
                        <a:lnTo>
                          <a:pt x="96" y="558"/>
                        </a:lnTo>
                        <a:lnTo>
                          <a:pt x="104" y="558"/>
                        </a:lnTo>
                        <a:lnTo>
                          <a:pt x="104" y="566"/>
                        </a:lnTo>
                        <a:lnTo>
                          <a:pt x="112" y="566"/>
                        </a:lnTo>
                        <a:lnTo>
                          <a:pt x="120" y="566"/>
                        </a:lnTo>
                        <a:lnTo>
                          <a:pt x="128" y="566"/>
                        </a:lnTo>
                        <a:lnTo>
                          <a:pt x="128" y="558"/>
                        </a:lnTo>
                        <a:lnTo>
                          <a:pt x="128" y="550"/>
                        </a:lnTo>
                        <a:lnTo>
                          <a:pt x="128" y="542"/>
                        </a:lnTo>
                        <a:lnTo>
                          <a:pt x="136" y="542"/>
                        </a:lnTo>
                        <a:lnTo>
                          <a:pt x="144" y="542"/>
                        </a:lnTo>
                        <a:lnTo>
                          <a:pt x="144" y="550"/>
                        </a:lnTo>
                        <a:lnTo>
                          <a:pt x="152" y="550"/>
                        </a:lnTo>
                        <a:lnTo>
                          <a:pt x="152" y="558"/>
                        </a:lnTo>
                        <a:lnTo>
                          <a:pt x="160" y="566"/>
                        </a:lnTo>
                        <a:lnTo>
                          <a:pt x="160" y="574"/>
                        </a:lnTo>
                        <a:lnTo>
                          <a:pt x="160" y="582"/>
                        </a:lnTo>
                        <a:lnTo>
                          <a:pt x="168" y="582"/>
                        </a:lnTo>
                        <a:lnTo>
                          <a:pt x="176" y="582"/>
                        </a:lnTo>
                        <a:lnTo>
                          <a:pt x="184" y="582"/>
                        </a:lnTo>
                        <a:lnTo>
                          <a:pt x="184" y="590"/>
                        </a:lnTo>
                        <a:lnTo>
                          <a:pt x="192" y="590"/>
                        </a:lnTo>
                        <a:lnTo>
                          <a:pt x="192" y="598"/>
                        </a:lnTo>
                        <a:lnTo>
                          <a:pt x="200" y="598"/>
                        </a:lnTo>
                        <a:lnTo>
                          <a:pt x="200" y="606"/>
                        </a:lnTo>
                        <a:lnTo>
                          <a:pt x="208" y="606"/>
                        </a:lnTo>
                        <a:lnTo>
                          <a:pt x="216" y="614"/>
                        </a:lnTo>
                        <a:lnTo>
                          <a:pt x="224" y="614"/>
                        </a:lnTo>
                        <a:lnTo>
                          <a:pt x="224" y="622"/>
                        </a:lnTo>
                        <a:lnTo>
                          <a:pt x="232" y="622"/>
                        </a:lnTo>
                        <a:lnTo>
                          <a:pt x="240" y="622"/>
                        </a:lnTo>
                        <a:lnTo>
                          <a:pt x="247" y="622"/>
                        </a:lnTo>
                        <a:lnTo>
                          <a:pt x="255" y="630"/>
                        </a:lnTo>
                        <a:lnTo>
                          <a:pt x="263" y="638"/>
                        </a:lnTo>
                        <a:lnTo>
                          <a:pt x="271" y="638"/>
                        </a:lnTo>
                        <a:lnTo>
                          <a:pt x="279" y="638"/>
                        </a:lnTo>
                        <a:lnTo>
                          <a:pt x="287" y="638"/>
                        </a:lnTo>
                        <a:lnTo>
                          <a:pt x="295" y="638"/>
                        </a:lnTo>
                        <a:lnTo>
                          <a:pt x="303" y="638"/>
                        </a:lnTo>
                        <a:lnTo>
                          <a:pt x="311" y="638"/>
                        </a:lnTo>
                        <a:lnTo>
                          <a:pt x="319" y="638"/>
                        </a:lnTo>
                        <a:lnTo>
                          <a:pt x="327" y="638"/>
                        </a:lnTo>
                        <a:lnTo>
                          <a:pt x="335" y="638"/>
                        </a:lnTo>
                        <a:lnTo>
                          <a:pt x="343" y="638"/>
                        </a:lnTo>
                        <a:lnTo>
                          <a:pt x="343" y="630"/>
                        </a:lnTo>
                        <a:lnTo>
                          <a:pt x="351" y="630"/>
                        </a:lnTo>
                        <a:lnTo>
                          <a:pt x="359" y="630"/>
                        </a:lnTo>
                        <a:lnTo>
                          <a:pt x="367" y="630"/>
                        </a:lnTo>
                        <a:lnTo>
                          <a:pt x="375" y="630"/>
                        </a:lnTo>
                        <a:lnTo>
                          <a:pt x="383" y="630"/>
                        </a:lnTo>
                        <a:lnTo>
                          <a:pt x="391" y="630"/>
                        </a:lnTo>
                        <a:lnTo>
                          <a:pt x="391" y="638"/>
                        </a:lnTo>
                        <a:lnTo>
                          <a:pt x="399" y="638"/>
                        </a:lnTo>
                        <a:lnTo>
                          <a:pt x="407" y="646"/>
                        </a:lnTo>
                        <a:lnTo>
                          <a:pt x="415" y="646"/>
                        </a:lnTo>
                        <a:lnTo>
                          <a:pt x="423" y="654"/>
                        </a:lnTo>
                        <a:lnTo>
                          <a:pt x="431" y="654"/>
                        </a:lnTo>
                        <a:lnTo>
                          <a:pt x="439" y="654"/>
                        </a:lnTo>
                        <a:lnTo>
                          <a:pt x="439" y="662"/>
                        </a:lnTo>
                        <a:lnTo>
                          <a:pt x="439" y="670"/>
                        </a:lnTo>
                        <a:lnTo>
                          <a:pt x="439" y="678"/>
                        </a:lnTo>
                        <a:lnTo>
                          <a:pt x="447" y="678"/>
                        </a:lnTo>
                        <a:lnTo>
                          <a:pt x="447" y="686"/>
                        </a:lnTo>
                        <a:lnTo>
                          <a:pt x="447" y="694"/>
                        </a:lnTo>
                        <a:lnTo>
                          <a:pt x="455" y="694"/>
                        </a:lnTo>
                        <a:lnTo>
                          <a:pt x="455" y="702"/>
                        </a:lnTo>
                        <a:lnTo>
                          <a:pt x="455" y="710"/>
                        </a:lnTo>
                        <a:lnTo>
                          <a:pt x="463" y="710"/>
                        </a:lnTo>
                        <a:lnTo>
                          <a:pt x="463" y="718"/>
                        </a:lnTo>
                        <a:lnTo>
                          <a:pt x="471" y="718"/>
                        </a:lnTo>
                        <a:lnTo>
                          <a:pt x="479" y="718"/>
                        </a:lnTo>
                        <a:lnTo>
                          <a:pt x="479" y="726"/>
                        </a:lnTo>
                        <a:lnTo>
                          <a:pt x="487" y="726"/>
                        </a:lnTo>
                        <a:lnTo>
                          <a:pt x="487" y="734"/>
                        </a:lnTo>
                        <a:lnTo>
                          <a:pt x="487" y="742"/>
                        </a:lnTo>
                        <a:lnTo>
                          <a:pt x="487" y="750"/>
                        </a:lnTo>
                        <a:lnTo>
                          <a:pt x="495" y="750"/>
                        </a:lnTo>
                        <a:lnTo>
                          <a:pt x="495" y="758"/>
                        </a:lnTo>
                        <a:lnTo>
                          <a:pt x="503" y="758"/>
                        </a:lnTo>
                        <a:lnTo>
                          <a:pt x="511" y="766"/>
                        </a:lnTo>
                        <a:lnTo>
                          <a:pt x="519" y="766"/>
                        </a:lnTo>
                        <a:lnTo>
                          <a:pt x="527" y="758"/>
                        </a:lnTo>
                        <a:lnTo>
                          <a:pt x="527" y="750"/>
                        </a:lnTo>
                        <a:lnTo>
                          <a:pt x="519" y="742"/>
                        </a:lnTo>
                        <a:lnTo>
                          <a:pt x="519" y="734"/>
                        </a:lnTo>
                        <a:lnTo>
                          <a:pt x="511" y="734"/>
                        </a:lnTo>
                        <a:lnTo>
                          <a:pt x="511" y="726"/>
                        </a:lnTo>
                        <a:lnTo>
                          <a:pt x="503" y="726"/>
                        </a:lnTo>
                        <a:lnTo>
                          <a:pt x="511" y="726"/>
                        </a:lnTo>
                        <a:lnTo>
                          <a:pt x="519" y="726"/>
                        </a:lnTo>
                        <a:lnTo>
                          <a:pt x="527" y="726"/>
                        </a:lnTo>
                        <a:lnTo>
                          <a:pt x="535" y="734"/>
                        </a:lnTo>
                        <a:lnTo>
                          <a:pt x="535" y="742"/>
                        </a:lnTo>
                        <a:lnTo>
                          <a:pt x="543" y="750"/>
                        </a:lnTo>
                        <a:lnTo>
                          <a:pt x="551" y="750"/>
                        </a:lnTo>
                        <a:lnTo>
                          <a:pt x="559" y="750"/>
                        </a:lnTo>
                        <a:lnTo>
                          <a:pt x="559" y="742"/>
                        </a:lnTo>
                        <a:lnTo>
                          <a:pt x="559" y="734"/>
                        </a:lnTo>
                        <a:lnTo>
                          <a:pt x="559" y="726"/>
                        </a:lnTo>
                        <a:lnTo>
                          <a:pt x="559" y="718"/>
                        </a:lnTo>
                        <a:lnTo>
                          <a:pt x="551" y="718"/>
                        </a:lnTo>
                        <a:lnTo>
                          <a:pt x="551" y="710"/>
                        </a:lnTo>
                        <a:lnTo>
                          <a:pt x="543" y="710"/>
                        </a:lnTo>
                        <a:lnTo>
                          <a:pt x="543" y="702"/>
                        </a:lnTo>
                        <a:lnTo>
                          <a:pt x="535" y="702"/>
                        </a:lnTo>
                        <a:lnTo>
                          <a:pt x="543" y="702"/>
                        </a:lnTo>
                        <a:lnTo>
                          <a:pt x="551" y="702"/>
                        </a:lnTo>
                        <a:lnTo>
                          <a:pt x="559" y="702"/>
                        </a:lnTo>
                        <a:lnTo>
                          <a:pt x="567" y="702"/>
                        </a:lnTo>
                        <a:lnTo>
                          <a:pt x="575" y="702"/>
                        </a:lnTo>
                        <a:lnTo>
                          <a:pt x="583" y="702"/>
                        </a:lnTo>
                        <a:lnTo>
                          <a:pt x="591" y="702"/>
                        </a:lnTo>
                        <a:lnTo>
                          <a:pt x="599" y="702"/>
                        </a:lnTo>
                        <a:lnTo>
                          <a:pt x="599" y="694"/>
                        </a:lnTo>
                        <a:lnTo>
                          <a:pt x="599" y="686"/>
                        </a:lnTo>
                        <a:lnTo>
                          <a:pt x="599" y="678"/>
                        </a:lnTo>
                        <a:lnTo>
                          <a:pt x="591" y="678"/>
                        </a:lnTo>
                        <a:lnTo>
                          <a:pt x="599" y="678"/>
                        </a:lnTo>
                        <a:lnTo>
                          <a:pt x="599" y="670"/>
                        </a:lnTo>
                        <a:lnTo>
                          <a:pt x="607" y="670"/>
                        </a:lnTo>
                        <a:lnTo>
                          <a:pt x="607" y="662"/>
                        </a:lnTo>
                        <a:lnTo>
                          <a:pt x="607" y="654"/>
                        </a:lnTo>
                        <a:lnTo>
                          <a:pt x="599" y="654"/>
                        </a:lnTo>
                        <a:lnTo>
                          <a:pt x="599" y="646"/>
                        </a:lnTo>
                        <a:lnTo>
                          <a:pt x="599" y="638"/>
                        </a:lnTo>
                        <a:lnTo>
                          <a:pt x="607" y="638"/>
                        </a:lnTo>
                        <a:lnTo>
                          <a:pt x="615" y="638"/>
                        </a:lnTo>
                        <a:lnTo>
                          <a:pt x="623" y="638"/>
                        </a:lnTo>
                        <a:lnTo>
                          <a:pt x="615" y="630"/>
                        </a:lnTo>
                        <a:lnTo>
                          <a:pt x="615" y="622"/>
                        </a:lnTo>
                        <a:lnTo>
                          <a:pt x="607" y="622"/>
                        </a:lnTo>
                        <a:lnTo>
                          <a:pt x="599" y="622"/>
                        </a:lnTo>
                        <a:lnTo>
                          <a:pt x="599" y="614"/>
                        </a:lnTo>
                        <a:lnTo>
                          <a:pt x="607" y="614"/>
                        </a:lnTo>
                        <a:lnTo>
                          <a:pt x="615" y="614"/>
                        </a:lnTo>
                        <a:lnTo>
                          <a:pt x="623" y="614"/>
                        </a:lnTo>
                        <a:lnTo>
                          <a:pt x="631" y="614"/>
                        </a:lnTo>
                        <a:lnTo>
                          <a:pt x="631" y="606"/>
                        </a:lnTo>
                        <a:lnTo>
                          <a:pt x="639" y="606"/>
                        </a:lnTo>
                        <a:lnTo>
                          <a:pt x="639" y="598"/>
                        </a:lnTo>
                        <a:lnTo>
                          <a:pt x="647" y="598"/>
                        </a:lnTo>
                        <a:lnTo>
                          <a:pt x="647" y="590"/>
                        </a:lnTo>
                        <a:lnTo>
                          <a:pt x="647" y="582"/>
                        </a:lnTo>
                        <a:lnTo>
                          <a:pt x="639" y="582"/>
                        </a:lnTo>
                        <a:lnTo>
                          <a:pt x="631" y="582"/>
                        </a:lnTo>
                        <a:lnTo>
                          <a:pt x="631" y="574"/>
                        </a:lnTo>
                        <a:lnTo>
                          <a:pt x="623" y="574"/>
                        </a:lnTo>
                        <a:lnTo>
                          <a:pt x="623" y="566"/>
                        </a:lnTo>
                        <a:lnTo>
                          <a:pt x="615" y="566"/>
                        </a:lnTo>
                        <a:lnTo>
                          <a:pt x="615" y="558"/>
                        </a:lnTo>
                        <a:lnTo>
                          <a:pt x="607" y="550"/>
                        </a:lnTo>
                        <a:lnTo>
                          <a:pt x="607" y="542"/>
                        </a:lnTo>
                        <a:lnTo>
                          <a:pt x="615" y="534"/>
                        </a:lnTo>
                        <a:lnTo>
                          <a:pt x="623" y="534"/>
                        </a:lnTo>
                        <a:lnTo>
                          <a:pt x="631" y="526"/>
                        </a:lnTo>
                        <a:lnTo>
                          <a:pt x="631" y="518"/>
                        </a:lnTo>
                        <a:lnTo>
                          <a:pt x="639" y="518"/>
                        </a:lnTo>
                        <a:lnTo>
                          <a:pt x="647" y="518"/>
                        </a:lnTo>
                        <a:lnTo>
                          <a:pt x="655" y="518"/>
                        </a:lnTo>
                        <a:lnTo>
                          <a:pt x="655" y="526"/>
                        </a:lnTo>
                        <a:lnTo>
                          <a:pt x="655" y="534"/>
                        </a:lnTo>
                        <a:lnTo>
                          <a:pt x="663" y="534"/>
                        </a:lnTo>
                        <a:lnTo>
                          <a:pt x="671" y="534"/>
                        </a:lnTo>
                        <a:lnTo>
                          <a:pt x="671" y="542"/>
                        </a:lnTo>
                        <a:lnTo>
                          <a:pt x="679" y="542"/>
                        </a:lnTo>
                        <a:lnTo>
                          <a:pt x="687" y="542"/>
                        </a:lnTo>
                        <a:lnTo>
                          <a:pt x="695" y="542"/>
                        </a:lnTo>
                        <a:lnTo>
                          <a:pt x="695" y="550"/>
                        </a:lnTo>
                        <a:lnTo>
                          <a:pt x="703" y="550"/>
                        </a:lnTo>
                        <a:lnTo>
                          <a:pt x="703" y="558"/>
                        </a:lnTo>
                        <a:lnTo>
                          <a:pt x="711" y="558"/>
                        </a:lnTo>
                        <a:lnTo>
                          <a:pt x="711" y="566"/>
                        </a:lnTo>
                        <a:lnTo>
                          <a:pt x="719" y="566"/>
                        </a:lnTo>
                        <a:lnTo>
                          <a:pt x="719" y="574"/>
                        </a:lnTo>
                        <a:lnTo>
                          <a:pt x="719" y="582"/>
                        </a:lnTo>
                        <a:lnTo>
                          <a:pt x="719" y="590"/>
                        </a:lnTo>
                        <a:lnTo>
                          <a:pt x="719" y="598"/>
                        </a:lnTo>
                        <a:lnTo>
                          <a:pt x="719" y="606"/>
                        </a:lnTo>
                        <a:lnTo>
                          <a:pt x="727" y="606"/>
                        </a:lnTo>
                        <a:lnTo>
                          <a:pt x="727" y="614"/>
                        </a:lnTo>
                        <a:lnTo>
                          <a:pt x="727" y="622"/>
                        </a:lnTo>
                        <a:lnTo>
                          <a:pt x="735" y="622"/>
                        </a:lnTo>
                        <a:lnTo>
                          <a:pt x="743" y="630"/>
                        </a:lnTo>
                        <a:lnTo>
                          <a:pt x="750" y="638"/>
                        </a:lnTo>
                        <a:lnTo>
                          <a:pt x="758" y="638"/>
                        </a:lnTo>
                        <a:lnTo>
                          <a:pt x="766" y="638"/>
                        </a:lnTo>
                        <a:lnTo>
                          <a:pt x="766" y="646"/>
                        </a:lnTo>
                        <a:lnTo>
                          <a:pt x="774" y="646"/>
                        </a:lnTo>
                        <a:lnTo>
                          <a:pt x="782" y="646"/>
                        </a:lnTo>
                        <a:lnTo>
                          <a:pt x="790" y="646"/>
                        </a:lnTo>
                        <a:lnTo>
                          <a:pt x="790" y="654"/>
                        </a:lnTo>
                        <a:lnTo>
                          <a:pt x="790" y="662"/>
                        </a:lnTo>
                        <a:lnTo>
                          <a:pt x="798" y="662"/>
                        </a:lnTo>
                        <a:lnTo>
                          <a:pt x="806" y="662"/>
                        </a:lnTo>
                        <a:lnTo>
                          <a:pt x="806" y="654"/>
                        </a:lnTo>
                        <a:lnTo>
                          <a:pt x="814" y="654"/>
                        </a:lnTo>
                        <a:lnTo>
                          <a:pt x="814" y="646"/>
                        </a:lnTo>
                        <a:lnTo>
                          <a:pt x="806" y="646"/>
                        </a:lnTo>
                        <a:lnTo>
                          <a:pt x="806" y="638"/>
                        </a:lnTo>
                        <a:lnTo>
                          <a:pt x="806" y="630"/>
                        </a:lnTo>
                        <a:lnTo>
                          <a:pt x="814" y="630"/>
                        </a:lnTo>
                        <a:lnTo>
                          <a:pt x="822" y="638"/>
                        </a:lnTo>
                        <a:lnTo>
                          <a:pt x="830" y="638"/>
                        </a:lnTo>
                        <a:lnTo>
                          <a:pt x="830" y="646"/>
                        </a:lnTo>
                        <a:lnTo>
                          <a:pt x="838" y="646"/>
                        </a:lnTo>
                        <a:lnTo>
                          <a:pt x="838" y="654"/>
                        </a:lnTo>
                        <a:lnTo>
                          <a:pt x="838" y="662"/>
                        </a:lnTo>
                        <a:lnTo>
                          <a:pt x="838" y="670"/>
                        </a:lnTo>
                        <a:lnTo>
                          <a:pt x="846" y="670"/>
                        </a:lnTo>
                        <a:lnTo>
                          <a:pt x="846" y="678"/>
                        </a:lnTo>
                        <a:lnTo>
                          <a:pt x="854" y="678"/>
                        </a:lnTo>
                        <a:lnTo>
                          <a:pt x="854" y="686"/>
                        </a:lnTo>
                        <a:lnTo>
                          <a:pt x="862" y="686"/>
                        </a:lnTo>
                        <a:lnTo>
                          <a:pt x="870" y="686"/>
                        </a:lnTo>
                        <a:lnTo>
                          <a:pt x="878" y="678"/>
                        </a:lnTo>
                        <a:lnTo>
                          <a:pt x="886" y="678"/>
                        </a:lnTo>
                        <a:lnTo>
                          <a:pt x="894" y="678"/>
                        </a:lnTo>
                        <a:lnTo>
                          <a:pt x="894" y="670"/>
                        </a:lnTo>
                        <a:lnTo>
                          <a:pt x="886" y="670"/>
                        </a:lnTo>
                        <a:lnTo>
                          <a:pt x="886" y="662"/>
                        </a:lnTo>
                        <a:lnTo>
                          <a:pt x="894" y="662"/>
                        </a:lnTo>
                        <a:lnTo>
                          <a:pt x="894" y="654"/>
                        </a:lnTo>
                        <a:lnTo>
                          <a:pt x="894" y="646"/>
                        </a:lnTo>
                        <a:lnTo>
                          <a:pt x="894" y="638"/>
                        </a:lnTo>
                        <a:lnTo>
                          <a:pt x="894" y="630"/>
                        </a:lnTo>
                        <a:lnTo>
                          <a:pt x="902" y="630"/>
                        </a:lnTo>
                        <a:lnTo>
                          <a:pt x="902" y="622"/>
                        </a:lnTo>
                        <a:lnTo>
                          <a:pt x="902" y="614"/>
                        </a:lnTo>
                        <a:lnTo>
                          <a:pt x="902" y="606"/>
                        </a:lnTo>
                        <a:lnTo>
                          <a:pt x="910" y="606"/>
                        </a:lnTo>
                        <a:lnTo>
                          <a:pt x="918" y="606"/>
                        </a:lnTo>
                        <a:lnTo>
                          <a:pt x="926" y="606"/>
                        </a:lnTo>
                        <a:lnTo>
                          <a:pt x="934" y="606"/>
                        </a:lnTo>
                        <a:lnTo>
                          <a:pt x="942" y="606"/>
                        </a:lnTo>
                        <a:lnTo>
                          <a:pt x="942" y="598"/>
                        </a:lnTo>
                        <a:lnTo>
                          <a:pt x="942" y="590"/>
                        </a:lnTo>
                        <a:lnTo>
                          <a:pt x="942" y="582"/>
                        </a:lnTo>
                        <a:lnTo>
                          <a:pt x="934" y="582"/>
                        </a:lnTo>
                        <a:lnTo>
                          <a:pt x="934" y="574"/>
                        </a:lnTo>
                        <a:lnTo>
                          <a:pt x="926" y="574"/>
                        </a:lnTo>
                        <a:lnTo>
                          <a:pt x="918" y="574"/>
                        </a:lnTo>
                        <a:lnTo>
                          <a:pt x="910" y="566"/>
                        </a:lnTo>
                        <a:lnTo>
                          <a:pt x="902" y="566"/>
                        </a:lnTo>
                        <a:lnTo>
                          <a:pt x="902" y="558"/>
                        </a:lnTo>
                        <a:lnTo>
                          <a:pt x="894" y="550"/>
                        </a:lnTo>
                        <a:lnTo>
                          <a:pt x="894" y="542"/>
                        </a:lnTo>
                        <a:lnTo>
                          <a:pt x="886" y="542"/>
                        </a:lnTo>
                        <a:lnTo>
                          <a:pt x="886" y="534"/>
                        </a:lnTo>
                        <a:lnTo>
                          <a:pt x="878" y="534"/>
                        </a:lnTo>
                        <a:lnTo>
                          <a:pt x="878" y="526"/>
                        </a:lnTo>
                        <a:lnTo>
                          <a:pt x="878" y="518"/>
                        </a:lnTo>
                        <a:lnTo>
                          <a:pt x="870" y="518"/>
                        </a:lnTo>
                        <a:lnTo>
                          <a:pt x="862" y="518"/>
                        </a:lnTo>
                        <a:lnTo>
                          <a:pt x="854" y="511"/>
                        </a:lnTo>
                        <a:lnTo>
                          <a:pt x="854" y="503"/>
                        </a:lnTo>
                        <a:lnTo>
                          <a:pt x="854" y="495"/>
                        </a:lnTo>
                        <a:lnTo>
                          <a:pt x="854" y="487"/>
                        </a:lnTo>
                        <a:lnTo>
                          <a:pt x="854" y="479"/>
                        </a:lnTo>
                        <a:lnTo>
                          <a:pt x="862" y="479"/>
                        </a:lnTo>
                        <a:lnTo>
                          <a:pt x="870" y="479"/>
                        </a:lnTo>
                        <a:lnTo>
                          <a:pt x="870" y="487"/>
                        </a:lnTo>
                        <a:lnTo>
                          <a:pt x="878" y="487"/>
                        </a:lnTo>
                        <a:lnTo>
                          <a:pt x="886" y="487"/>
                        </a:lnTo>
                        <a:lnTo>
                          <a:pt x="894" y="487"/>
                        </a:lnTo>
                        <a:lnTo>
                          <a:pt x="894" y="495"/>
                        </a:lnTo>
                        <a:lnTo>
                          <a:pt x="902" y="495"/>
                        </a:lnTo>
                        <a:lnTo>
                          <a:pt x="910" y="495"/>
                        </a:lnTo>
                        <a:lnTo>
                          <a:pt x="918" y="495"/>
                        </a:lnTo>
                        <a:lnTo>
                          <a:pt x="926" y="495"/>
                        </a:lnTo>
                        <a:lnTo>
                          <a:pt x="934" y="495"/>
                        </a:lnTo>
                        <a:lnTo>
                          <a:pt x="942" y="495"/>
                        </a:lnTo>
                        <a:lnTo>
                          <a:pt x="950" y="495"/>
                        </a:lnTo>
                        <a:lnTo>
                          <a:pt x="950" y="503"/>
                        </a:lnTo>
                        <a:lnTo>
                          <a:pt x="958" y="511"/>
                        </a:lnTo>
                        <a:lnTo>
                          <a:pt x="966" y="511"/>
                        </a:lnTo>
                        <a:lnTo>
                          <a:pt x="966" y="503"/>
                        </a:lnTo>
                        <a:lnTo>
                          <a:pt x="974" y="503"/>
                        </a:lnTo>
                        <a:lnTo>
                          <a:pt x="966" y="495"/>
                        </a:lnTo>
                        <a:lnTo>
                          <a:pt x="966" y="487"/>
                        </a:lnTo>
                        <a:lnTo>
                          <a:pt x="974" y="487"/>
                        </a:lnTo>
                        <a:lnTo>
                          <a:pt x="966" y="487"/>
                        </a:lnTo>
                        <a:lnTo>
                          <a:pt x="958" y="487"/>
                        </a:lnTo>
                        <a:lnTo>
                          <a:pt x="950" y="487"/>
                        </a:lnTo>
                        <a:lnTo>
                          <a:pt x="950" y="479"/>
                        </a:lnTo>
                        <a:lnTo>
                          <a:pt x="942" y="479"/>
                        </a:lnTo>
                        <a:lnTo>
                          <a:pt x="942" y="471"/>
                        </a:lnTo>
                        <a:lnTo>
                          <a:pt x="934" y="471"/>
                        </a:lnTo>
                        <a:lnTo>
                          <a:pt x="934" y="463"/>
                        </a:lnTo>
                        <a:lnTo>
                          <a:pt x="934" y="455"/>
                        </a:lnTo>
                        <a:lnTo>
                          <a:pt x="942" y="455"/>
                        </a:lnTo>
                        <a:lnTo>
                          <a:pt x="950" y="455"/>
                        </a:lnTo>
                        <a:lnTo>
                          <a:pt x="950" y="463"/>
                        </a:lnTo>
                        <a:lnTo>
                          <a:pt x="950" y="455"/>
                        </a:lnTo>
                        <a:lnTo>
                          <a:pt x="950" y="447"/>
                        </a:lnTo>
                        <a:lnTo>
                          <a:pt x="958" y="447"/>
                        </a:lnTo>
                        <a:lnTo>
                          <a:pt x="958" y="439"/>
                        </a:lnTo>
                        <a:lnTo>
                          <a:pt x="966" y="439"/>
                        </a:lnTo>
                        <a:lnTo>
                          <a:pt x="974" y="439"/>
                        </a:lnTo>
                        <a:lnTo>
                          <a:pt x="974" y="431"/>
                        </a:lnTo>
                        <a:lnTo>
                          <a:pt x="974" y="423"/>
                        </a:lnTo>
                        <a:lnTo>
                          <a:pt x="982" y="423"/>
                        </a:lnTo>
                        <a:lnTo>
                          <a:pt x="990" y="423"/>
                        </a:lnTo>
                        <a:lnTo>
                          <a:pt x="990" y="415"/>
                        </a:lnTo>
                        <a:lnTo>
                          <a:pt x="998" y="407"/>
                        </a:lnTo>
                        <a:lnTo>
                          <a:pt x="998" y="399"/>
                        </a:lnTo>
                        <a:lnTo>
                          <a:pt x="1006" y="399"/>
                        </a:lnTo>
                        <a:lnTo>
                          <a:pt x="1006" y="391"/>
                        </a:lnTo>
                        <a:lnTo>
                          <a:pt x="1014" y="391"/>
                        </a:lnTo>
                        <a:lnTo>
                          <a:pt x="1014" y="383"/>
                        </a:lnTo>
                        <a:lnTo>
                          <a:pt x="1022" y="375"/>
                        </a:lnTo>
                        <a:lnTo>
                          <a:pt x="1030" y="375"/>
                        </a:lnTo>
                        <a:lnTo>
                          <a:pt x="1030" y="367"/>
                        </a:lnTo>
                        <a:lnTo>
                          <a:pt x="1038" y="367"/>
                        </a:lnTo>
                        <a:lnTo>
                          <a:pt x="1038" y="359"/>
                        </a:lnTo>
                        <a:lnTo>
                          <a:pt x="1046" y="359"/>
                        </a:lnTo>
                        <a:lnTo>
                          <a:pt x="1046" y="351"/>
                        </a:lnTo>
                        <a:lnTo>
                          <a:pt x="1038" y="351"/>
                        </a:lnTo>
                        <a:lnTo>
                          <a:pt x="1038" y="343"/>
                        </a:lnTo>
                        <a:lnTo>
                          <a:pt x="1030" y="343"/>
                        </a:lnTo>
                        <a:lnTo>
                          <a:pt x="1022" y="335"/>
                        </a:lnTo>
                        <a:lnTo>
                          <a:pt x="1014" y="327"/>
                        </a:lnTo>
                        <a:lnTo>
                          <a:pt x="1014" y="319"/>
                        </a:lnTo>
                        <a:lnTo>
                          <a:pt x="1014" y="311"/>
                        </a:lnTo>
                        <a:lnTo>
                          <a:pt x="1014" y="287"/>
                        </a:lnTo>
                        <a:lnTo>
                          <a:pt x="1006" y="287"/>
                        </a:lnTo>
                        <a:lnTo>
                          <a:pt x="998" y="287"/>
                        </a:lnTo>
                        <a:lnTo>
                          <a:pt x="998" y="295"/>
                        </a:lnTo>
                        <a:lnTo>
                          <a:pt x="990" y="295"/>
                        </a:lnTo>
                        <a:lnTo>
                          <a:pt x="990" y="287"/>
                        </a:lnTo>
                        <a:lnTo>
                          <a:pt x="998" y="287"/>
                        </a:lnTo>
                        <a:lnTo>
                          <a:pt x="998" y="279"/>
                        </a:lnTo>
                        <a:lnTo>
                          <a:pt x="998" y="271"/>
                        </a:lnTo>
                        <a:lnTo>
                          <a:pt x="998" y="263"/>
                        </a:lnTo>
                        <a:lnTo>
                          <a:pt x="998" y="255"/>
                        </a:lnTo>
                        <a:lnTo>
                          <a:pt x="998" y="247"/>
                        </a:lnTo>
                        <a:lnTo>
                          <a:pt x="998" y="239"/>
                        </a:lnTo>
                        <a:lnTo>
                          <a:pt x="1006" y="239"/>
                        </a:lnTo>
                        <a:lnTo>
                          <a:pt x="1006" y="231"/>
                        </a:lnTo>
                        <a:lnTo>
                          <a:pt x="998" y="223"/>
                        </a:lnTo>
                        <a:lnTo>
                          <a:pt x="998" y="215"/>
                        </a:lnTo>
                        <a:lnTo>
                          <a:pt x="998" y="207"/>
                        </a:lnTo>
                        <a:lnTo>
                          <a:pt x="990" y="207"/>
                        </a:lnTo>
                        <a:lnTo>
                          <a:pt x="982" y="207"/>
                        </a:lnTo>
                        <a:lnTo>
                          <a:pt x="982" y="199"/>
                        </a:lnTo>
                        <a:lnTo>
                          <a:pt x="974" y="199"/>
                        </a:lnTo>
                        <a:lnTo>
                          <a:pt x="974" y="191"/>
                        </a:lnTo>
                        <a:lnTo>
                          <a:pt x="974" y="183"/>
                        </a:lnTo>
                        <a:lnTo>
                          <a:pt x="966" y="183"/>
                        </a:lnTo>
                        <a:lnTo>
                          <a:pt x="966" y="175"/>
                        </a:lnTo>
                        <a:lnTo>
                          <a:pt x="958" y="175"/>
                        </a:lnTo>
                        <a:lnTo>
                          <a:pt x="950" y="175"/>
                        </a:lnTo>
                        <a:lnTo>
                          <a:pt x="950" y="167"/>
                        </a:lnTo>
                        <a:lnTo>
                          <a:pt x="942" y="167"/>
                        </a:lnTo>
                        <a:lnTo>
                          <a:pt x="934" y="167"/>
                        </a:lnTo>
                        <a:lnTo>
                          <a:pt x="934" y="159"/>
                        </a:lnTo>
                        <a:lnTo>
                          <a:pt x="926" y="159"/>
                        </a:lnTo>
                        <a:lnTo>
                          <a:pt x="918" y="167"/>
                        </a:lnTo>
                        <a:lnTo>
                          <a:pt x="910" y="167"/>
                        </a:lnTo>
                        <a:lnTo>
                          <a:pt x="902" y="167"/>
                        </a:lnTo>
                        <a:lnTo>
                          <a:pt x="902" y="175"/>
                        </a:lnTo>
                        <a:lnTo>
                          <a:pt x="902" y="183"/>
                        </a:lnTo>
                        <a:lnTo>
                          <a:pt x="894" y="183"/>
                        </a:lnTo>
                        <a:lnTo>
                          <a:pt x="894" y="175"/>
                        </a:lnTo>
                        <a:lnTo>
                          <a:pt x="886" y="175"/>
                        </a:lnTo>
                        <a:lnTo>
                          <a:pt x="886" y="167"/>
                        </a:lnTo>
                        <a:lnTo>
                          <a:pt x="878" y="167"/>
                        </a:lnTo>
                        <a:lnTo>
                          <a:pt x="870" y="167"/>
                        </a:lnTo>
                        <a:lnTo>
                          <a:pt x="870" y="159"/>
                        </a:lnTo>
                        <a:lnTo>
                          <a:pt x="862" y="159"/>
                        </a:lnTo>
                        <a:lnTo>
                          <a:pt x="862" y="151"/>
                        </a:lnTo>
                        <a:lnTo>
                          <a:pt x="862" y="143"/>
                        </a:lnTo>
                        <a:lnTo>
                          <a:pt x="854" y="143"/>
                        </a:lnTo>
                        <a:lnTo>
                          <a:pt x="854" y="135"/>
                        </a:lnTo>
                        <a:lnTo>
                          <a:pt x="854" y="127"/>
                        </a:lnTo>
                        <a:lnTo>
                          <a:pt x="846" y="127"/>
                        </a:lnTo>
                        <a:lnTo>
                          <a:pt x="846" y="119"/>
                        </a:lnTo>
                        <a:lnTo>
                          <a:pt x="838" y="119"/>
                        </a:lnTo>
                        <a:lnTo>
                          <a:pt x="830" y="119"/>
                        </a:lnTo>
                        <a:lnTo>
                          <a:pt x="830" y="111"/>
                        </a:lnTo>
                        <a:lnTo>
                          <a:pt x="822" y="111"/>
                        </a:lnTo>
                        <a:lnTo>
                          <a:pt x="822" y="104"/>
                        </a:lnTo>
                        <a:lnTo>
                          <a:pt x="814" y="104"/>
                        </a:lnTo>
                        <a:lnTo>
                          <a:pt x="814" y="96"/>
                        </a:lnTo>
                        <a:lnTo>
                          <a:pt x="806" y="96"/>
                        </a:lnTo>
                        <a:lnTo>
                          <a:pt x="806" y="88"/>
                        </a:lnTo>
                        <a:lnTo>
                          <a:pt x="798" y="88"/>
                        </a:lnTo>
                        <a:lnTo>
                          <a:pt x="798" y="80"/>
                        </a:lnTo>
                        <a:lnTo>
                          <a:pt x="798" y="88"/>
                        </a:lnTo>
                        <a:lnTo>
                          <a:pt x="790" y="88"/>
                        </a:lnTo>
                        <a:lnTo>
                          <a:pt x="782" y="88"/>
                        </a:lnTo>
                        <a:lnTo>
                          <a:pt x="782" y="96"/>
                        </a:lnTo>
                        <a:lnTo>
                          <a:pt x="774" y="96"/>
                        </a:lnTo>
                        <a:lnTo>
                          <a:pt x="766" y="96"/>
                        </a:lnTo>
                        <a:lnTo>
                          <a:pt x="758" y="96"/>
                        </a:lnTo>
                        <a:lnTo>
                          <a:pt x="750" y="96"/>
                        </a:lnTo>
                        <a:lnTo>
                          <a:pt x="743" y="96"/>
                        </a:lnTo>
                        <a:lnTo>
                          <a:pt x="743" y="88"/>
                        </a:lnTo>
                        <a:lnTo>
                          <a:pt x="735" y="88"/>
                        </a:lnTo>
                        <a:lnTo>
                          <a:pt x="727" y="80"/>
                        </a:lnTo>
                        <a:lnTo>
                          <a:pt x="727" y="72"/>
                        </a:lnTo>
                        <a:lnTo>
                          <a:pt x="719" y="72"/>
                        </a:lnTo>
                        <a:lnTo>
                          <a:pt x="711" y="72"/>
                        </a:lnTo>
                        <a:lnTo>
                          <a:pt x="703" y="72"/>
                        </a:lnTo>
                        <a:lnTo>
                          <a:pt x="695" y="72"/>
                        </a:lnTo>
                        <a:lnTo>
                          <a:pt x="687" y="72"/>
                        </a:lnTo>
                        <a:lnTo>
                          <a:pt x="663" y="72"/>
                        </a:lnTo>
                        <a:lnTo>
                          <a:pt x="655" y="72"/>
                        </a:lnTo>
                        <a:lnTo>
                          <a:pt x="647" y="72"/>
                        </a:lnTo>
                        <a:lnTo>
                          <a:pt x="639" y="72"/>
                        </a:lnTo>
                        <a:lnTo>
                          <a:pt x="631" y="72"/>
                        </a:lnTo>
                        <a:lnTo>
                          <a:pt x="623" y="64"/>
                        </a:lnTo>
                        <a:lnTo>
                          <a:pt x="623" y="56"/>
                        </a:lnTo>
                        <a:lnTo>
                          <a:pt x="623" y="48"/>
                        </a:lnTo>
                        <a:lnTo>
                          <a:pt x="623" y="40"/>
                        </a:lnTo>
                        <a:lnTo>
                          <a:pt x="623" y="32"/>
                        </a:lnTo>
                        <a:lnTo>
                          <a:pt x="615" y="32"/>
                        </a:lnTo>
                        <a:lnTo>
                          <a:pt x="615" y="24"/>
                        </a:lnTo>
                        <a:lnTo>
                          <a:pt x="607" y="24"/>
                        </a:lnTo>
                        <a:lnTo>
                          <a:pt x="599" y="24"/>
                        </a:lnTo>
                        <a:lnTo>
                          <a:pt x="591" y="24"/>
                        </a:lnTo>
                        <a:lnTo>
                          <a:pt x="583" y="24"/>
                        </a:lnTo>
                        <a:lnTo>
                          <a:pt x="575" y="24"/>
                        </a:lnTo>
                        <a:lnTo>
                          <a:pt x="575" y="32"/>
                        </a:lnTo>
                        <a:lnTo>
                          <a:pt x="567" y="32"/>
                        </a:lnTo>
                        <a:lnTo>
                          <a:pt x="567" y="40"/>
                        </a:lnTo>
                        <a:lnTo>
                          <a:pt x="567" y="48"/>
                        </a:lnTo>
                        <a:lnTo>
                          <a:pt x="575" y="56"/>
                        </a:lnTo>
                        <a:lnTo>
                          <a:pt x="583" y="56"/>
                        </a:lnTo>
                        <a:lnTo>
                          <a:pt x="591" y="64"/>
                        </a:lnTo>
                        <a:lnTo>
                          <a:pt x="599" y="64"/>
                        </a:lnTo>
                        <a:lnTo>
                          <a:pt x="607" y="72"/>
                        </a:lnTo>
                        <a:lnTo>
                          <a:pt x="599" y="72"/>
                        </a:lnTo>
                        <a:lnTo>
                          <a:pt x="599" y="80"/>
                        </a:lnTo>
                        <a:lnTo>
                          <a:pt x="599" y="88"/>
                        </a:lnTo>
                        <a:lnTo>
                          <a:pt x="591" y="88"/>
                        </a:lnTo>
                        <a:lnTo>
                          <a:pt x="591" y="96"/>
                        </a:lnTo>
                        <a:lnTo>
                          <a:pt x="583" y="96"/>
                        </a:lnTo>
                        <a:lnTo>
                          <a:pt x="583" y="104"/>
                        </a:lnTo>
                        <a:lnTo>
                          <a:pt x="575" y="104"/>
                        </a:lnTo>
                        <a:lnTo>
                          <a:pt x="575" y="111"/>
                        </a:lnTo>
                        <a:lnTo>
                          <a:pt x="575" y="104"/>
                        </a:lnTo>
                        <a:lnTo>
                          <a:pt x="567" y="104"/>
                        </a:lnTo>
                        <a:lnTo>
                          <a:pt x="567" y="96"/>
                        </a:lnTo>
                        <a:lnTo>
                          <a:pt x="559" y="96"/>
                        </a:lnTo>
                        <a:lnTo>
                          <a:pt x="559" y="88"/>
                        </a:lnTo>
                        <a:lnTo>
                          <a:pt x="551" y="80"/>
                        </a:lnTo>
                        <a:lnTo>
                          <a:pt x="543" y="80"/>
                        </a:lnTo>
                        <a:lnTo>
                          <a:pt x="535" y="80"/>
                        </a:lnTo>
                        <a:lnTo>
                          <a:pt x="527" y="80"/>
                        </a:lnTo>
                        <a:lnTo>
                          <a:pt x="527" y="72"/>
                        </a:lnTo>
                        <a:lnTo>
                          <a:pt x="519" y="64"/>
                        </a:lnTo>
                        <a:lnTo>
                          <a:pt x="511" y="64"/>
                        </a:lnTo>
                        <a:lnTo>
                          <a:pt x="511" y="56"/>
                        </a:lnTo>
                        <a:lnTo>
                          <a:pt x="503" y="56"/>
                        </a:lnTo>
                        <a:lnTo>
                          <a:pt x="503" y="48"/>
                        </a:lnTo>
                        <a:lnTo>
                          <a:pt x="495" y="48"/>
                        </a:lnTo>
                        <a:lnTo>
                          <a:pt x="495" y="40"/>
                        </a:lnTo>
                        <a:lnTo>
                          <a:pt x="487" y="40"/>
                        </a:lnTo>
                        <a:lnTo>
                          <a:pt x="487" y="32"/>
                        </a:lnTo>
                        <a:lnTo>
                          <a:pt x="479" y="32"/>
                        </a:lnTo>
                        <a:lnTo>
                          <a:pt x="479" y="24"/>
                        </a:lnTo>
                        <a:lnTo>
                          <a:pt x="471" y="24"/>
                        </a:lnTo>
                        <a:lnTo>
                          <a:pt x="463" y="24"/>
                        </a:lnTo>
                        <a:lnTo>
                          <a:pt x="455" y="24"/>
                        </a:lnTo>
                        <a:lnTo>
                          <a:pt x="447" y="24"/>
                        </a:lnTo>
                        <a:lnTo>
                          <a:pt x="439" y="24"/>
                        </a:lnTo>
                        <a:lnTo>
                          <a:pt x="431" y="24"/>
                        </a:lnTo>
                        <a:lnTo>
                          <a:pt x="423" y="24"/>
                        </a:lnTo>
                        <a:lnTo>
                          <a:pt x="415" y="24"/>
                        </a:lnTo>
                        <a:lnTo>
                          <a:pt x="415" y="16"/>
                        </a:lnTo>
                        <a:lnTo>
                          <a:pt x="407" y="16"/>
                        </a:lnTo>
                        <a:lnTo>
                          <a:pt x="407" y="8"/>
                        </a:lnTo>
                        <a:lnTo>
                          <a:pt x="399" y="8"/>
                        </a:lnTo>
                        <a:lnTo>
                          <a:pt x="399" y="0"/>
                        </a:lnTo>
                        <a:lnTo>
                          <a:pt x="391" y="0"/>
                        </a:lnTo>
                        <a:lnTo>
                          <a:pt x="383" y="0"/>
                        </a:lnTo>
                        <a:lnTo>
                          <a:pt x="375" y="0"/>
                        </a:lnTo>
                        <a:lnTo>
                          <a:pt x="367" y="0"/>
                        </a:lnTo>
                        <a:lnTo>
                          <a:pt x="359" y="0"/>
                        </a:lnTo>
                        <a:lnTo>
                          <a:pt x="351" y="0"/>
                        </a:lnTo>
                        <a:lnTo>
                          <a:pt x="343" y="0"/>
                        </a:lnTo>
                        <a:lnTo>
                          <a:pt x="343" y="8"/>
                        </a:lnTo>
                        <a:lnTo>
                          <a:pt x="343" y="16"/>
                        </a:lnTo>
                        <a:lnTo>
                          <a:pt x="335" y="16"/>
                        </a:lnTo>
                        <a:lnTo>
                          <a:pt x="335" y="24"/>
                        </a:lnTo>
                        <a:lnTo>
                          <a:pt x="327" y="24"/>
                        </a:lnTo>
                        <a:lnTo>
                          <a:pt x="319" y="24"/>
                        </a:lnTo>
                        <a:lnTo>
                          <a:pt x="311" y="24"/>
                        </a:lnTo>
                        <a:lnTo>
                          <a:pt x="303" y="24"/>
                        </a:lnTo>
                        <a:lnTo>
                          <a:pt x="303" y="32"/>
                        </a:lnTo>
                        <a:lnTo>
                          <a:pt x="303" y="40"/>
                        </a:lnTo>
                        <a:lnTo>
                          <a:pt x="303" y="48"/>
                        </a:lnTo>
                        <a:lnTo>
                          <a:pt x="303" y="56"/>
                        </a:lnTo>
                        <a:lnTo>
                          <a:pt x="295" y="56"/>
                        </a:lnTo>
                        <a:lnTo>
                          <a:pt x="295" y="48"/>
                        </a:lnTo>
                        <a:lnTo>
                          <a:pt x="295" y="40"/>
                        </a:lnTo>
                        <a:lnTo>
                          <a:pt x="303" y="40"/>
                        </a:lnTo>
                        <a:lnTo>
                          <a:pt x="303" y="32"/>
                        </a:lnTo>
                        <a:lnTo>
                          <a:pt x="303" y="24"/>
                        </a:lnTo>
                        <a:lnTo>
                          <a:pt x="311" y="24"/>
                        </a:lnTo>
                        <a:lnTo>
                          <a:pt x="303" y="24"/>
                        </a:lnTo>
                        <a:lnTo>
                          <a:pt x="295" y="24"/>
                        </a:lnTo>
                        <a:lnTo>
                          <a:pt x="287" y="24"/>
                        </a:lnTo>
                        <a:lnTo>
                          <a:pt x="279" y="24"/>
                        </a:lnTo>
                        <a:lnTo>
                          <a:pt x="271" y="24"/>
                        </a:lnTo>
                        <a:lnTo>
                          <a:pt x="263" y="24"/>
                        </a:lnTo>
                        <a:lnTo>
                          <a:pt x="255" y="24"/>
                        </a:lnTo>
                        <a:lnTo>
                          <a:pt x="295" y="16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44" name="Freeform 8"/>
                  <p:cNvSpPr/>
                  <p:nvPr/>
                </p:nvSpPr>
                <p:spPr>
                  <a:xfrm>
                    <a:off x="2609850" y="1427710"/>
                    <a:ext cx="2431457" cy="1679765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1605" h="1245">
                        <a:moveTo>
                          <a:pt x="551" y="287"/>
                        </a:moveTo>
                        <a:lnTo>
                          <a:pt x="559" y="287"/>
                        </a:lnTo>
                        <a:lnTo>
                          <a:pt x="567" y="287"/>
                        </a:lnTo>
                        <a:lnTo>
                          <a:pt x="575" y="287"/>
                        </a:lnTo>
                        <a:lnTo>
                          <a:pt x="583" y="287"/>
                        </a:lnTo>
                        <a:lnTo>
                          <a:pt x="591" y="287"/>
                        </a:lnTo>
                        <a:lnTo>
                          <a:pt x="599" y="287"/>
                        </a:lnTo>
                        <a:lnTo>
                          <a:pt x="607" y="287"/>
                        </a:lnTo>
                        <a:lnTo>
                          <a:pt x="615" y="287"/>
                        </a:lnTo>
                        <a:lnTo>
                          <a:pt x="623" y="295"/>
                        </a:lnTo>
                        <a:lnTo>
                          <a:pt x="631" y="295"/>
                        </a:lnTo>
                        <a:lnTo>
                          <a:pt x="639" y="295"/>
                        </a:lnTo>
                        <a:lnTo>
                          <a:pt x="647" y="295"/>
                        </a:lnTo>
                        <a:lnTo>
                          <a:pt x="655" y="295"/>
                        </a:lnTo>
                        <a:lnTo>
                          <a:pt x="663" y="303"/>
                        </a:lnTo>
                        <a:lnTo>
                          <a:pt x="671" y="303"/>
                        </a:lnTo>
                        <a:lnTo>
                          <a:pt x="679" y="303"/>
                        </a:lnTo>
                        <a:lnTo>
                          <a:pt x="687" y="303"/>
                        </a:lnTo>
                        <a:lnTo>
                          <a:pt x="695" y="303"/>
                        </a:lnTo>
                        <a:lnTo>
                          <a:pt x="703" y="303"/>
                        </a:lnTo>
                        <a:lnTo>
                          <a:pt x="711" y="303"/>
                        </a:lnTo>
                        <a:lnTo>
                          <a:pt x="719" y="303"/>
                        </a:lnTo>
                        <a:lnTo>
                          <a:pt x="727" y="303"/>
                        </a:lnTo>
                        <a:lnTo>
                          <a:pt x="735" y="303"/>
                        </a:lnTo>
                        <a:lnTo>
                          <a:pt x="743" y="303"/>
                        </a:lnTo>
                        <a:lnTo>
                          <a:pt x="751" y="303"/>
                        </a:lnTo>
                        <a:lnTo>
                          <a:pt x="751" y="295"/>
                        </a:lnTo>
                        <a:lnTo>
                          <a:pt x="751" y="287"/>
                        </a:lnTo>
                        <a:lnTo>
                          <a:pt x="743" y="279"/>
                        </a:lnTo>
                        <a:lnTo>
                          <a:pt x="743" y="271"/>
                        </a:lnTo>
                        <a:lnTo>
                          <a:pt x="743" y="263"/>
                        </a:lnTo>
                        <a:lnTo>
                          <a:pt x="743" y="255"/>
                        </a:lnTo>
                        <a:lnTo>
                          <a:pt x="751" y="247"/>
                        </a:lnTo>
                        <a:lnTo>
                          <a:pt x="751" y="239"/>
                        </a:lnTo>
                        <a:lnTo>
                          <a:pt x="751" y="231"/>
                        </a:lnTo>
                        <a:lnTo>
                          <a:pt x="751" y="224"/>
                        </a:lnTo>
                        <a:lnTo>
                          <a:pt x="758" y="224"/>
                        </a:lnTo>
                        <a:lnTo>
                          <a:pt x="766" y="224"/>
                        </a:lnTo>
                        <a:lnTo>
                          <a:pt x="774" y="216"/>
                        </a:lnTo>
                        <a:lnTo>
                          <a:pt x="782" y="216"/>
                        </a:lnTo>
                        <a:lnTo>
                          <a:pt x="782" y="208"/>
                        </a:lnTo>
                        <a:lnTo>
                          <a:pt x="782" y="200"/>
                        </a:lnTo>
                        <a:lnTo>
                          <a:pt x="790" y="192"/>
                        </a:lnTo>
                        <a:lnTo>
                          <a:pt x="790" y="184"/>
                        </a:lnTo>
                        <a:lnTo>
                          <a:pt x="798" y="184"/>
                        </a:lnTo>
                        <a:lnTo>
                          <a:pt x="806" y="176"/>
                        </a:lnTo>
                        <a:lnTo>
                          <a:pt x="806" y="168"/>
                        </a:lnTo>
                        <a:lnTo>
                          <a:pt x="814" y="168"/>
                        </a:lnTo>
                        <a:lnTo>
                          <a:pt x="822" y="168"/>
                        </a:lnTo>
                        <a:lnTo>
                          <a:pt x="830" y="168"/>
                        </a:lnTo>
                        <a:lnTo>
                          <a:pt x="838" y="168"/>
                        </a:lnTo>
                        <a:lnTo>
                          <a:pt x="846" y="176"/>
                        </a:lnTo>
                        <a:lnTo>
                          <a:pt x="854" y="184"/>
                        </a:lnTo>
                        <a:lnTo>
                          <a:pt x="862" y="184"/>
                        </a:lnTo>
                        <a:lnTo>
                          <a:pt x="870" y="184"/>
                        </a:lnTo>
                        <a:lnTo>
                          <a:pt x="878" y="184"/>
                        </a:lnTo>
                        <a:lnTo>
                          <a:pt x="886" y="184"/>
                        </a:lnTo>
                        <a:lnTo>
                          <a:pt x="894" y="184"/>
                        </a:lnTo>
                        <a:lnTo>
                          <a:pt x="902" y="184"/>
                        </a:lnTo>
                        <a:lnTo>
                          <a:pt x="902" y="192"/>
                        </a:lnTo>
                        <a:lnTo>
                          <a:pt x="910" y="192"/>
                        </a:lnTo>
                        <a:lnTo>
                          <a:pt x="918" y="192"/>
                        </a:lnTo>
                        <a:lnTo>
                          <a:pt x="926" y="192"/>
                        </a:lnTo>
                        <a:lnTo>
                          <a:pt x="934" y="192"/>
                        </a:lnTo>
                        <a:lnTo>
                          <a:pt x="934" y="200"/>
                        </a:lnTo>
                        <a:lnTo>
                          <a:pt x="942" y="200"/>
                        </a:lnTo>
                        <a:lnTo>
                          <a:pt x="942" y="208"/>
                        </a:lnTo>
                        <a:lnTo>
                          <a:pt x="950" y="208"/>
                        </a:lnTo>
                        <a:lnTo>
                          <a:pt x="958" y="208"/>
                        </a:lnTo>
                        <a:lnTo>
                          <a:pt x="966" y="208"/>
                        </a:lnTo>
                        <a:lnTo>
                          <a:pt x="974" y="208"/>
                        </a:lnTo>
                        <a:lnTo>
                          <a:pt x="982" y="200"/>
                        </a:lnTo>
                        <a:lnTo>
                          <a:pt x="982" y="192"/>
                        </a:lnTo>
                        <a:lnTo>
                          <a:pt x="990" y="192"/>
                        </a:lnTo>
                        <a:lnTo>
                          <a:pt x="990" y="184"/>
                        </a:lnTo>
                        <a:lnTo>
                          <a:pt x="990" y="176"/>
                        </a:lnTo>
                        <a:lnTo>
                          <a:pt x="982" y="176"/>
                        </a:lnTo>
                        <a:lnTo>
                          <a:pt x="974" y="176"/>
                        </a:lnTo>
                        <a:lnTo>
                          <a:pt x="974" y="168"/>
                        </a:lnTo>
                        <a:lnTo>
                          <a:pt x="974" y="160"/>
                        </a:lnTo>
                        <a:lnTo>
                          <a:pt x="974" y="152"/>
                        </a:lnTo>
                        <a:lnTo>
                          <a:pt x="974" y="144"/>
                        </a:lnTo>
                        <a:lnTo>
                          <a:pt x="974" y="136"/>
                        </a:lnTo>
                        <a:lnTo>
                          <a:pt x="974" y="128"/>
                        </a:lnTo>
                        <a:lnTo>
                          <a:pt x="982" y="128"/>
                        </a:lnTo>
                        <a:lnTo>
                          <a:pt x="982" y="120"/>
                        </a:lnTo>
                        <a:lnTo>
                          <a:pt x="990" y="112"/>
                        </a:lnTo>
                        <a:lnTo>
                          <a:pt x="990" y="104"/>
                        </a:lnTo>
                        <a:lnTo>
                          <a:pt x="990" y="96"/>
                        </a:lnTo>
                        <a:lnTo>
                          <a:pt x="990" y="88"/>
                        </a:lnTo>
                        <a:lnTo>
                          <a:pt x="990" y="80"/>
                        </a:lnTo>
                        <a:lnTo>
                          <a:pt x="998" y="80"/>
                        </a:lnTo>
                        <a:lnTo>
                          <a:pt x="1006" y="80"/>
                        </a:lnTo>
                        <a:lnTo>
                          <a:pt x="1014" y="80"/>
                        </a:lnTo>
                        <a:lnTo>
                          <a:pt x="1022" y="80"/>
                        </a:lnTo>
                        <a:lnTo>
                          <a:pt x="1022" y="72"/>
                        </a:lnTo>
                        <a:lnTo>
                          <a:pt x="1030" y="72"/>
                        </a:lnTo>
                        <a:lnTo>
                          <a:pt x="1038" y="72"/>
                        </a:lnTo>
                        <a:lnTo>
                          <a:pt x="1046" y="64"/>
                        </a:lnTo>
                        <a:lnTo>
                          <a:pt x="1054" y="64"/>
                        </a:lnTo>
                        <a:lnTo>
                          <a:pt x="1054" y="56"/>
                        </a:lnTo>
                        <a:lnTo>
                          <a:pt x="1046" y="56"/>
                        </a:lnTo>
                        <a:lnTo>
                          <a:pt x="1046" y="48"/>
                        </a:lnTo>
                        <a:lnTo>
                          <a:pt x="1046" y="40"/>
                        </a:lnTo>
                        <a:lnTo>
                          <a:pt x="1046" y="32"/>
                        </a:lnTo>
                        <a:lnTo>
                          <a:pt x="1054" y="32"/>
                        </a:lnTo>
                        <a:lnTo>
                          <a:pt x="1062" y="32"/>
                        </a:lnTo>
                        <a:lnTo>
                          <a:pt x="1062" y="24"/>
                        </a:lnTo>
                        <a:lnTo>
                          <a:pt x="1070" y="24"/>
                        </a:lnTo>
                        <a:lnTo>
                          <a:pt x="1094" y="24"/>
                        </a:lnTo>
                        <a:lnTo>
                          <a:pt x="1118" y="24"/>
                        </a:lnTo>
                        <a:lnTo>
                          <a:pt x="1118" y="0"/>
                        </a:lnTo>
                        <a:lnTo>
                          <a:pt x="1126" y="0"/>
                        </a:lnTo>
                        <a:lnTo>
                          <a:pt x="1134" y="0"/>
                        </a:lnTo>
                        <a:lnTo>
                          <a:pt x="1142" y="0"/>
                        </a:lnTo>
                        <a:lnTo>
                          <a:pt x="1150" y="0"/>
                        </a:lnTo>
                        <a:lnTo>
                          <a:pt x="1150" y="8"/>
                        </a:lnTo>
                        <a:lnTo>
                          <a:pt x="1150" y="16"/>
                        </a:lnTo>
                        <a:lnTo>
                          <a:pt x="1150" y="24"/>
                        </a:lnTo>
                        <a:lnTo>
                          <a:pt x="1150" y="32"/>
                        </a:lnTo>
                        <a:lnTo>
                          <a:pt x="1150" y="40"/>
                        </a:lnTo>
                        <a:lnTo>
                          <a:pt x="1150" y="48"/>
                        </a:lnTo>
                        <a:lnTo>
                          <a:pt x="1150" y="56"/>
                        </a:lnTo>
                        <a:lnTo>
                          <a:pt x="1150" y="64"/>
                        </a:lnTo>
                        <a:lnTo>
                          <a:pt x="1150" y="72"/>
                        </a:lnTo>
                        <a:lnTo>
                          <a:pt x="1150" y="80"/>
                        </a:lnTo>
                        <a:lnTo>
                          <a:pt x="1150" y="88"/>
                        </a:lnTo>
                        <a:lnTo>
                          <a:pt x="1150" y="96"/>
                        </a:lnTo>
                        <a:lnTo>
                          <a:pt x="1150" y="104"/>
                        </a:lnTo>
                        <a:lnTo>
                          <a:pt x="1158" y="104"/>
                        </a:lnTo>
                        <a:lnTo>
                          <a:pt x="1166" y="104"/>
                        </a:lnTo>
                        <a:lnTo>
                          <a:pt x="1166" y="112"/>
                        </a:lnTo>
                        <a:lnTo>
                          <a:pt x="1174" y="112"/>
                        </a:lnTo>
                        <a:lnTo>
                          <a:pt x="1174" y="120"/>
                        </a:lnTo>
                        <a:lnTo>
                          <a:pt x="1182" y="120"/>
                        </a:lnTo>
                        <a:lnTo>
                          <a:pt x="1190" y="120"/>
                        </a:lnTo>
                        <a:lnTo>
                          <a:pt x="1190" y="128"/>
                        </a:lnTo>
                        <a:lnTo>
                          <a:pt x="1190" y="136"/>
                        </a:lnTo>
                        <a:lnTo>
                          <a:pt x="1190" y="144"/>
                        </a:lnTo>
                        <a:lnTo>
                          <a:pt x="1190" y="152"/>
                        </a:lnTo>
                        <a:lnTo>
                          <a:pt x="1198" y="152"/>
                        </a:lnTo>
                        <a:lnTo>
                          <a:pt x="1206" y="160"/>
                        </a:lnTo>
                        <a:lnTo>
                          <a:pt x="1214" y="160"/>
                        </a:lnTo>
                        <a:lnTo>
                          <a:pt x="1222" y="168"/>
                        </a:lnTo>
                        <a:lnTo>
                          <a:pt x="1230" y="168"/>
                        </a:lnTo>
                        <a:lnTo>
                          <a:pt x="1230" y="176"/>
                        </a:lnTo>
                        <a:lnTo>
                          <a:pt x="1238" y="176"/>
                        </a:lnTo>
                        <a:lnTo>
                          <a:pt x="1238" y="184"/>
                        </a:lnTo>
                        <a:lnTo>
                          <a:pt x="1246" y="184"/>
                        </a:lnTo>
                        <a:lnTo>
                          <a:pt x="1246" y="192"/>
                        </a:lnTo>
                        <a:lnTo>
                          <a:pt x="1254" y="200"/>
                        </a:lnTo>
                        <a:lnTo>
                          <a:pt x="1261" y="200"/>
                        </a:lnTo>
                        <a:lnTo>
                          <a:pt x="1261" y="208"/>
                        </a:lnTo>
                        <a:lnTo>
                          <a:pt x="1269" y="208"/>
                        </a:lnTo>
                        <a:lnTo>
                          <a:pt x="1269" y="216"/>
                        </a:lnTo>
                        <a:lnTo>
                          <a:pt x="1269" y="224"/>
                        </a:lnTo>
                        <a:lnTo>
                          <a:pt x="1277" y="224"/>
                        </a:lnTo>
                        <a:lnTo>
                          <a:pt x="1277" y="231"/>
                        </a:lnTo>
                        <a:lnTo>
                          <a:pt x="1277" y="239"/>
                        </a:lnTo>
                        <a:lnTo>
                          <a:pt x="1277" y="247"/>
                        </a:lnTo>
                        <a:lnTo>
                          <a:pt x="1277" y="255"/>
                        </a:lnTo>
                        <a:lnTo>
                          <a:pt x="1277" y="263"/>
                        </a:lnTo>
                        <a:lnTo>
                          <a:pt x="1277" y="271"/>
                        </a:lnTo>
                        <a:lnTo>
                          <a:pt x="1277" y="279"/>
                        </a:lnTo>
                        <a:lnTo>
                          <a:pt x="1277" y="287"/>
                        </a:lnTo>
                        <a:lnTo>
                          <a:pt x="1277" y="295"/>
                        </a:lnTo>
                        <a:lnTo>
                          <a:pt x="1277" y="303"/>
                        </a:lnTo>
                        <a:lnTo>
                          <a:pt x="1277" y="311"/>
                        </a:lnTo>
                        <a:lnTo>
                          <a:pt x="1277" y="319"/>
                        </a:lnTo>
                        <a:lnTo>
                          <a:pt x="1277" y="327"/>
                        </a:lnTo>
                        <a:lnTo>
                          <a:pt x="1277" y="335"/>
                        </a:lnTo>
                        <a:lnTo>
                          <a:pt x="1277" y="343"/>
                        </a:lnTo>
                        <a:lnTo>
                          <a:pt x="1269" y="343"/>
                        </a:lnTo>
                        <a:lnTo>
                          <a:pt x="1269" y="351"/>
                        </a:lnTo>
                        <a:lnTo>
                          <a:pt x="1261" y="351"/>
                        </a:lnTo>
                        <a:lnTo>
                          <a:pt x="1261" y="359"/>
                        </a:lnTo>
                        <a:lnTo>
                          <a:pt x="1261" y="367"/>
                        </a:lnTo>
                        <a:lnTo>
                          <a:pt x="1261" y="375"/>
                        </a:lnTo>
                        <a:lnTo>
                          <a:pt x="1261" y="383"/>
                        </a:lnTo>
                        <a:lnTo>
                          <a:pt x="1261" y="391"/>
                        </a:lnTo>
                        <a:lnTo>
                          <a:pt x="1261" y="399"/>
                        </a:lnTo>
                        <a:lnTo>
                          <a:pt x="1269" y="399"/>
                        </a:lnTo>
                        <a:lnTo>
                          <a:pt x="1269" y="407"/>
                        </a:lnTo>
                        <a:lnTo>
                          <a:pt x="1277" y="407"/>
                        </a:lnTo>
                        <a:lnTo>
                          <a:pt x="1277" y="415"/>
                        </a:lnTo>
                        <a:lnTo>
                          <a:pt x="1277" y="423"/>
                        </a:lnTo>
                        <a:lnTo>
                          <a:pt x="1285" y="423"/>
                        </a:lnTo>
                        <a:lnTo>
                          <a:pt x="1285" y="431"/>
                        </a:lnTo>
                        <a:lnTo>
                          <a:pt x="1293" y="431"/>
                        </a:lnTo>
                        <a:lnTo>
                          <a:pt x="1301" y="431"/>
                        </a:lnTo>
                        <a:lnTo>
                          <a:pt x="1301" y="439"/>
                        </a:lnTo>
                        <a:lnTo>
                          <a:pt x="1309" y="439"/>
                        </a:lnTo>
                        <a:lnTo>
                          <a:pt x="1317" y="439"/>
                        </a:lnTo>
                        <a:lnTo>
                          <a:pt x="1317" y="447"/>
                        </a:lnTo>
                        <a:lnTo>
                          <a:pt x="1325" y="447"/>
                        </a:lnTo>
                        <a:lnTo>
                          <a:pt x="1333" y="447"/>
                        </a:lnTo>
                        <a:lnTo>
                          <a:pt x="1341" y="455"/>
                        </a:lnTo>
                        <a:lnTo>
                          <a:pt x="1349" y="455"/>
                        </a:lnTo>
                        <a:lnTo>
                          <a:pt x="1357" y="455"/>
                        </a:lnTo>
                        <a:lnTo>
                          <a:pt x="1365" y="455"/>
                        </a:lnTo>
                        <a:lnTo>
                          <a:pt x="1373" y="455"/>
                        </a:lnTo>
                        <a:lnTo>
                          <a:pt x="1381" y="455"/>
                        </a:lnTo>
                        <a:lnTo>
                          <a:pt x="1389" y="455"/>
                        </a:lnTo>
                        <a:lnTo>
                          <a:pt x="1397" y="455"/>
                        </a:lnTo>
                        <a:lnTo>
                          <a:pt x="1397" y="447"/>
                        </a:lnTo>
                        <a:lnTo>
                          <a:pt x="1405" y="447"/>
                        </a:lnTo>
                        <a:lnTo>
                          <a:pt x="1413" y="447"/>
                        </a:lnTo>
                        <a:lnTo>
                          <a:pt x="1421" y="447"/>
                        </a:lnTo>
                        <a:lnTo>
                          <a:pt x="1429" y="455"/>
                        </a:lnTo>
                        <a:lnTo>
                          <a:pt x="1437" y="455"/>
                        </a:lnTo>
                        <a:lnTo>
                          <a:pt x="1437" y="463"/>
                        </a:lnTo>
                        <a:lnTo>
                          <a:pt x="1437" y="471"/>
                        </a:lnTo>
                        <a:lnTo>
                          <a:pt x="1445" y="471"/>
                        </a:lnTo>
                        <a:lnTo>
                          <a:pt x="1453" y="471"/>
                        </a:lnTo>
                        <a:lnTo>
                          <a:pt x="1461" y="471"/>
                        </a:lnTo>
                        <a:lnTo>
                          <a:pt x="1461" y="479"/>
                        </a:lnTo>
                        <a:lnTo>
                          <a:pt x="1469" y="479"/>
                        </a:lnTo>
                        <a:lnTo>
                          <a:pt x="1477" y="479"/>
                        </a:lnTo>
                        <a:lnTo>
                          <a:pt x="1477" y="487"/>
                        </a:lnTo>
                        <a:lnTo>
                          <a:pt x="1485" y="487"/>
                        </a:lnTo>
                        <a:lnTo>
                          <a:pt x="1493" y="487"/>
                        </a:lnTo>
                        <a:lnTo>
                          <a:pt x="1501" y="495"/>
                        </a:lnTo>
                        <a:lnTo>
                          <a:pt x="1509" y="495"/>
                        </a:lnTo>
                        <a:lnTo>
                          <a:pt x="1517" y="495"/>
                        </a:lnTo>
                        <a:lnTo>
                          <a:pt x="1517" y="503"/>
                        </a:lnTo>
                        <a:lnTo>
                          <a:pt x="1517" y="511"/>
                        </a:lnTo>
                        <a:lnTo>
                          <a:pt x="1525" y="511"/>
                        </a:lnTo>
                        <a:lnTo>
                          <a:pt x="1525" y="519"/>
                        </a:lnTo>
                        <a:lnTo>
                          <a:pt x="1525" y="527"/>
                        </a:lnTo>
                        <a:lnTo>
                          <a:pt x="1525" y="535"/>
                        </a:lnTo>
                        <a:lnTo>
                          <a:pt x="1533" y="535"/>
                        </a:lnTo>
                        <a:lnTo>
                          <a:pt x="1533" y="543"/>
                        </a:lnTo>
                        <a:lnTo>
                          <a:pt x="1541" y="543"/>
                        </a:lnTo>
                        <a:lnTo>
                          <a:pt x="1549" y="551"/>
                        </a:lnTo>
                        <a:lnTo>
                          <a:pt x="1557" y="551"/>
                        </a:lnTo>
                        <a:lnTo>
                          <a:pt x="1565" y="551"/>
                        </a:lnTo>
                        <a:lnTo>
                          <a:pt x="1565" y="543"/>
                        </a:lnTo>
                        <a:lnTo>
                          <a:pt x="1565" y="551"/>
                        </a:lnTo>
                        <a:lnTo>
                          <a:pt x="1573" y="551"/>
                        </a:lnTo>
                        <a:lnTo>
                          <a:pt x="1573" y="559"/>
                        </a:lnTo>
                        <a:lnTo>
                          <a:pt x="1573" y="567"/>
                        </a:lnTo>
                        <a:lnTo>
                          <a:pt x="1565" y="567"/>
                        </a:lnTo>
                        <a:lnTo>
                          <a:pt x="1565" y="575"/>
                        </a:lnTo>
                        <a:lnTo>
                          <a:pt x="1565" y="583"/>
                        </a:lnTo>
                        <a:lnTo>
                          <a:pt x="1573" y="591"/>
                        </a:lnTo>
                        <a:lnTo>
                          <a:pt x="1573" y="599"/>
                        </a:lnTo>
                        <a:lnTo>
                          <a:pt x="1573" y="607"/>
                        </a:lnTo>
                        <a:lnTo>
                          <a:pt x="1573" y="615"/>
                        </a:lnTo>
                        <a:lnTo>
                          <a:pt x="1573" y="623"/>
                        </a:lnTo>
                        <a:lnTo>
                          <a:pt x="1573" y="631"/>
                        </a:lnTo>
                        <a:lnTo>
                          <a:pt x="1581" y="638"/>
                        </a:lnTo>
                        <a:lnTo>
                          <a:pt x="1589" y="638"/>
                        </a:lnTo>
                        <a:lnTo>
                          <a:pt x="1589" y="646"/>
                        </a:lnTo>
                        <a:lnTo>
                          <a:pt x="1597" y="654"/>
                        </a:lnTo>
                        <a:lnTo>
                          <a:pt x="1605" y="654"/>
                        </a:lnTo>
                        <a:lnTo>
                          <a:pt x="1605" y="662"/>
                        </a:lnTo>
                        <a:lnTo>
                          <a:pt x="1605" y="670"/>
                        </a:lnTo>
                        <a:lnTo>
                          <a:pt x="1605" y="678"/>
                        </a:lnTo>
                        <a:lnTo>
                          <a:pt x="1597" y="678"/>
                        </a:lnTo>
                        <a:lnTo>
                          <a:pt x="1589" y="678"/>
                        </a:lnTo>
                        <a:lnTo>
                          <a:pt x="1581" y="686"/>
                        </a:lnTo>
                        <a:lnTo>
                          <a:pt x="1573" y="686"/>
                        </a:lnTo>
                        <a:lnTo>
                          <a:pt x="1573" y="694"/>
                        </a:lnTo>
                        <a:lnTo>
                          <a:pt x="1565" y="694"/>
                        </a:lnTo>
                        <a:lnTo>
                          <a:pt x="1565" y="702"/>
                        </a:lnTo>
                        <a:lnTo>
                          <a:pt x="1565" y="710"/>
                        </a:lnTo>
                        <a:lnTo>
                          <a:pt x="1573" y="718"/>
                        </a:lnTo>
                        <a:lnTo>
                          <a:pt x="1581" y="718"/>
                        </a:lnTo>
                        <a:lnTo>
                          <a:pt x="1581" y="726"/>
                        </a:lnTo>
                        <a:lnTo>
                          <a:pt x="1589" y="726"/>
                        </a:lnTo>
                        <a:lnTo>
                          <a:pt x="1589" y="734"/>
                        </a:lnTo>
                        <a:lnTo>
                          <a:pt x="1581" y="734"/>
                        </a:lnTo>
                        <a:lnTo>
                          <a:pt x="1573" y="734"/>
                        </a:lnTo>
                        <a:lnTo>
                          <a:pt x="1565" y="734"/>
                        </a:lnTo>
                        <a:lnTo>
                          <a:pt x="1557" y="734"/>
                        </a:lnTo>
                        <a:lnTo>
                          <a:pt x="1549" y="734"/>
                        </a:lnTo>
                        <a:lnTo>
                          <a:pt x="1541" y="734"/>
                        </a:lnTo>
                        <a:lnTo>
                          <a:pt x="1533" y="742"/>
                        </a:lnTo>
                        <a:lnTo>
                          <a:pt x="1525" y="742"/>
                        </a:lnTo>
                        <a:lnTo>
                          <a:pt x="1525" y="750"/>
                        </a:lnTo>
                        <a:lnTo>
                          <a:pt x="1525" y="758"/>
                        </a:lnTo>
                        <a:lnTo>
                          <a:pt x="1517" y="758"/>
                        </a:lnTo>
                        <a:lnTo>
                          <a:pt x="1509" y="758"/>
                        </a:lnTo>
                        <a:lnTo>
                          <a:pt x="1501" y="758"/>
                        </a:lnTo>
                        <a:lnTo>
                          <a:pt x="1493" y="758"/>
                        </a:lnTo>
                        <a:lnTo>
                          <a:pt x="1485" y="758"/>
                        </a:lnTo>
                        <a:lnTo>
                          <a:pt x="1477" y="758"/>
                        </a:lnTo>
                        <a:lnTo>
                          <a:pt x="1477" y="766"/>
                        </a:lnTo>
                        <a:lnTo>
                          <a:pt x="1477" y="774"/>
                        </a:lnTo>
                        <a:lnTo>
                          <a:pt x="1469" y="774"/>
                        </a:lnTo>
                        <a:lnTo>
                          <a:pt x="1461" y="774"/>
                        </a:lnTo>
                        <a:lnTo>
                          <a:pt x="1461" y="782"/>
                        </a:lnTo>
                        <a:lnTo>
                          <a:pt x="1453" y="782"/>
                        </a:lnTo>
                        <a:lnTo>
                          <a:pt x="1445" y="790"/>
                        </a:lnTo>
                        <a:lnTo>
                          <a:pt x="1437" y="790"/>
                        </a:lnTo>
                        <a:lnTo>
                          <a:pt x="1437" y="798"/>
                        </a:lnTo>
                        <a:lnTo>
                          <a:pt x="1429" y="798"/>
                        </a:lnTo>
                        <a:lnTo>
                          <a:pt x="1421" y="806"/>
                        </a:lnTo>
                        <a:lnTo>
                          <a:pt x="1413" y="806"/>
                        </a:lnTo>
                        <a:lnTo>
                          <a:pt x="1405" y="814"/>
                        </a:lnTo>
                        <a:lnTo>
                          <a:pt x="1397" y="814"/>
                        </a:lnTo>
                        <a:lnTo>
                          <a:pt x="1397" y="822"/>
                        </a:lnTo>
                        <a:lnTo>
                          <a:pt x="1397" y="830"/>
                        </a:lnTo>
                        <a:lnTo>
                          <a:pt x="1397" y="838"/>
                        </a:lnTo>
                        <a:lnTo>
                          <a:pt x="1397" y="846"/>
                        </a:lnTo>
                        <a:lnTo>
                          <a:pt x="1389" y="854"/>
                        </a:lnTo>
                        <a:lnTo>
                          <a:pt x="1381" y="862"/>
                        </a:lnTo>
                        <a:lnTo>
                          <a:pt x="1373" y="862"/>
                        </a:lnTo>
                        <a:lnTo>
                          <a:pt x="1365" y="862"/>
                        </a:lnTo>
                        <a:lnTo>
                          <a:pt x="1357" y="862"/>
                        </a:lnTo>
                        <a:lnTo>
                          <a:pt x="1357" y="854"/>
                        </a:lnTo>
                        <a:lnTo>
                          <a:pt x="1349" y="854"/>
                        </a:lnTo>
                        <a:lnTo>
                          <a:pt x="1349" y="846"/>
                        </a:lnTo>
                        <a:lnTo>
                          <a:pt x="1341" y="846"/>
                        </a:lnTo>
                        <a:lnTo>
                          <a:pt x="1333" y="846"/>
                        </a:lnTo>
                        <a:lnTo>
                          <a:pt x="1325" y="846"/>
                        </a:lnTo>
                        <a:lnTo>
                          <a:pt x="1317" y="846"/>
                        </a:lnTo>
                        <a:lnTo>
                          <a:pt x="1317" y="854"/>
                        </a:lnTo>
                        <a:lnTo>
                          <a:pt x="1317" y="862"/>
                        </a:lnTo>
                        <a:lnTo>
                          <a:pt x="1317" y="870"/>
                        </a:lnTo>
                        <a:lnTo>
                          <a:pt x="1309" y="870"/>
                        </a:lnTo>
                        <a:lnTo>
                          <a:pt x="1309" y="878"/>
                        </a:lnTo>
                        <a:lnTo>
                          <a:pt x="1309" y="886"/>
                        </a:lnTo>
                        <a:lnTo>
                          <a:pt x="1309" y="894"/>
                        </a:lnTo>
                        <a:lnTo>
                          <a:pt x="1309" y="902"/>
                        </a:lnTo>
                        <a:lnTo>
                          <a:pt x="1309" y="910"/>
                        </a:lnTo>
                        <a:lnTo>
                          <a:pt x="1317" y="918"/>
                        </a:lnTo>
                        <a:lnTo>
                          <a:pt x="1317" y="926"/>
                        </a:lnTo>
                        <a:lnTo>
                          <a:pt x="1317" y="934"/>
                        </a:lnTo>
                        <a:lnTo>
                          <a:pt x="1317" y="942"/>
                        </a:lnTo>
                        <a:lnTo>
                          <a:pt x="1317" y="950"/>
                        </a:lnTo>
                        <a:lnTo>
                          <a:pt x="1317" y="958"/>
                        </a:lnTo>
                        <a:lnTo>
                          <a:pt x="1317" y="966"/>
                        </a:lnTo>
                        <a:lnTo>
                          <a:pt x="1325" y="966"/>
                        </a:lnTo>
                        <a:lnTo>
                          <a:pt x="1325" y="974"/>
                        </a:lnTo>
                        <a:lnTo>
                          <a:pt x="1317" y="974"/>
                        </a:lnTo>
                        <a:lnTo>
                          <a:pt x="1309" y="974"/>
                        </a:lnTo>
                        <a:lnTo>
                          <a:pt x="1301" y="974"/>
                        </a:lnTo>
                        <a:lnTo>
                          <a:pt x="1301" y="966"/>
                        </a:lnTo>
                        <a:lnTo>
                          <a:pt x="1293" y="966"/>
                        </a:lnTo>
                        <a:lnTo>
                          <a:pt x="1285" y="966"/>
                        </a:lnTo>
                        <a:lnTo>
                          <a:pt x="1277" y="966"/>
                        </a:lnTo>
                        <a:lnTo>
                          <a:pt x="1269" y="966"/>
                        </a:lnTo>
                        <a:lnTo>
                          <a:pt x="1269" y="974"/>
                        </a:lnTo>
                        <a:lnTo>
                          <a:pt x="1261" y="974"/>
                        </a:lnTo>
                        <a:lnTo>
                          <a:pt x="1261" y="982"/>
                        </a:lnTo>
                        <a:lnTo>
                          <a:pt x="1254" y="982"/>
                        </a:lnTo>
                        <a:lnTo>
                          <a:pt x="1246" y="982"/>
                        </a:lnTo>
                        <a:lnTo>
                          <a:pt x="1246" y="990"/>
                        </a:lnTo>
                        <a:lnTo>
                          <a:pt x="1238" y="990"/>
                        </a:lnTo>
                        <a:lnTo>
                          <a:pt x="1230" y="990"/>
                        </a:lnTo>
                        <a:lnTo>
                          <a:pt x="1222" y="990"/>
                        </a:lnTo>
                        <a:lnTo>
                          <a:pt x="1214" y="990"/>
                        </a:lnTo>
                        <a:lnTo>
                          <a:pt x="1206" y="990"/>
                        </a:lnTo>
                        <a:lnTo>
                          <a:pt x="1198" y="990"/>
                        </a:lnTo>
                        <a:lnTo>
                          <a:pt x="1190" y="990"/>
                        </a:lnTo>
                        <a:lnTo>
                          <a:pt x="1190" y="982"/>
                        </a:lnTo>
                        <a:lnTo>
                          <a:pt x="1182" y="974"/>
                        </a:lnTo>
                        <a:lnTo>
                          <a:pt x="1174" y="974"/>
                        </a:lnTo>
                        <a:lnTo>
                          <a:pt x="1174" y="982"/>
                        </a:lnTo>
                        <a:lnTo>
                          <a:pt x="1166" y="982"/>
                        </a:lnTo>
                        <a:lnTo>
                          <a:pt x="1166" y="990"/>
                        </a:lnTo>
                        <a:lnTo>
                          <a:pt x="1158" y="990"/>
                        </a:lnTo>
                        <a:lnTo>
                          <a:pt x="1150" y="998"/>
                        </a:lnTo>
                        <a:lnTo>
                          <a:pt x="1142" y="998"/>
                        </a:lnTo>
                        <a:lnTo>
                          <a:pt x="1142" y="1006"/>
                        </a:lnTo>
                        <a:lnTo>
                          <a:pt x="1134" y="1006"/>
                        </a:lnTo>
                        <a:lnTo>
                          <a:pt x="1126" y="1006"/>
                        </a:lnTo>
                        <a:lnTo>
                          <a:pt x="1126" y="1014"/>
                        </a:lnTo>
                        <a:lnTo>
                          <a:pt x="1126" y="1022"/>
                        </a:lnTo>
                        <a:lnTo>
                          <a:pt x="1126" y="1030"/>
                        </a:lnTo>
                        <a:lnTo>
                          <a:pt x="1126" y="1038"/>
                        </a:lnTo>
                        <a:lnTo>
                          <a:pt x="1134" y="1038"/>
                        </a:lnTo>
                        <a:lnTo>
                          <a:pt x="1134" y="1046"/>
                        </a:lnTo>
                        <a:lnTo>
                          <a:pt x="1142" y="1046"/>
                        </a:lnTo>
                        <a:lnTo>
                          <a:pt x="1142" y="1053"/>
                        </a:lnTo>
                        <a:lnTo>
                          <a:pt x="1142" y="1061"/>
                        </a:lnTo>
                        <a:lnTo>
                          <a:pt x="1150" y="1069"/>
                        </a:lnTo>
                        <a:lnTo>
                          <a:pt x="1150" y="1077"/>
                        </a:lnTo>
                        <a:lnTo>
                          <a:pt x="1150" y="1085"/>
                        </a:lnTo>
                        <a:lnTo>
                          <a:pt x="1158" y="1085"/>
                        </a:lnTo>
                        <a:lnTo>
                          <a:pt x="1166" y="1085"/>
                        </a:lnTo>
                        <a:lnTo>
                          <a:pt x="1166" y="1093"/>
                        </a:lnTo>
                        <a:lnTo>
                          <a:pt x="1174" y="1093"/>
                        </a:lnTo>
                        <a:lnTo>
                          <a:pt x="1174" y="1101"/>
                        </a:lnTo>
                        <a:lnTo>
                          <a:pt x="1182" y="1101"/>
                        </a:lnTo>
                        <a:lnTo>
                          <a:pt x="1182" y="1109"/>
                        </a:lnTo>
                        <a:lnTo>
                          <a:pt x="1182" y="1117"/>
                        </a:lnTo>
                        <a:lnTo>
                          <a:pt x="1182" y="1125"/>
                        </a:lnTo>
                        <a:lnTo>
                          <a:pt x="1182" y="1133"/>
                        </a:lnTo>
                        <a:lnTo>
                          <a:pt x="1182" y="1141"/>
                        </a:lnTo>
                        <a:lnTo>
                          <a:pt x="1182" y="1149"/>
                        </a:lnTo>
                        <a:lnTo>
                          <a:pt x="1190" y="1149"/>
                        </a:lnTo>
                        <a:lnTo>
                          <a:pt x="1190" y="1157"/>
                        </a:lnTo>
                        <a:lnTo>
                          <a:pt x="1182" y="1157"/>
                        </a:lnTo>
                        <a:lnTo>
                          <a:pt x="1174" y="1157"/>
                        </a:lnTo>
                        <a:lnTo>
                          <a:pt x="1174" y="1165"/>
                        </a:lnTo>
                        <a:lnTo>
                          <a:pt x="1166" y="1165"/>
                        </a:lnTo>
                        <a:lnTo>
                          <a:pt x="1158" y="1165"/>
                        </a:lnTo>
                        <a:lnTo>
                          <a:pt x="1158" y="1173"/>
                        </a:lnTo>
                        <a:lnTo>
                          <a:pt x="1166" y="1181"/>
                        </a:lnTo>
                        <a:lnTo>
                          <a:pt x="1174" y="1189"/>
                        </a:lnTo>
                        <a:lnTo>
                          <a:pt x="1174" y="1197"/>
                        </a:lnTo>
                        <a:lnTo>
                          <a:pt x="1166" y="1197"/>
                        </a:lnTo>
                        <a:lnTo>
                          <a:pt x="1158" y="1197"/>
                        </a:lnTo>
                        <a:lnTo>
                          <a:pt x="1150" y="1205"/>
                        </a:lnTo>
                        <a:lnTo>
                          <a:pt x="1142" y="1205"/>
                        </a:lnTo>
                        <a:lnTo>
                          <a:pt x="1134" y="1213"/>
                        </a:lnTo>
                        <a:lnTo>
                          <a:pt x="1126" y="1213"/>
                        </a:lnTo>
                        <a:lnTo>
                          <a:pt x="1118" y="1213"/>
                        </a:lnTo>
                        <a:lnTo>
                          <a:pt x="1110" y="1213"/>
                        </a:lnTo>
                        <a:lnTo>
                          <a:pt x="1102" y="1213"/>
                        </a:lnTo>
                        <a:lnTo>
                          <a:pt x="1094" y="1213"/>
                        </a:lnTo>
                        <a:lnTo>
                          <a:pt x="1086" y="1213"/>
                        </a:lnTo>
                        <a:lnTo>
                          <a:pt x="1078" y="1213"/>
                        </a:lnTo>
                        <a:lnTo>
                          <a:pt x="1078" y="1221"/>
                        </a:lnTo>
                        <a:lnTo>
                          <a:pt x="1070" y="1221"/>
                        </a:lnTo>
                        <a:lnTo>
                          <a:pt x="1070" y="1229"/>
                        </a:lnTo>
                        <a:lnTo>
                          <a:pt x="1062" y="1237"/>
                        </a:lnTo>
                        <a:lnTo>
                          <a:pt x="1054" y="1237"/>
                        </a:lnTo>
                        <a:lnTo>
                          <a:pt x="1046" y="1237"/>
                        </a:lnTo>
                        <a:lnTo>
                          <a:pt x="1038" y="1237"/>
                        </a:lnTo>
                        <a:lnTo>
                          <a:pt x="1030" y="1237"/>
                        </a:lnTo>
                        <a:lnTo>
                          <a:pt x="1006" y="1237"/>
                        </a:lnTo>
                        <a:lnTo>
                          <a:pt x="998" y="1237"/>
                        </a:lnTo>
                        <a:lnTo>
                          <a:pt x="998" y="1229"/>
                        </a:lnTo>
                        <a:lnTo>
                          <a:pt x="998" y="1221"/>
                        </a:lnTo>
                        <a:lnTo>
                          <a:pt x="998" y="1213"/>
                        </a:lnTo>
                        <a:lnTo>
                          <a:pt x="1006" y="1213"/>
                        </a:lnTo>
                        <a:lnTo>
                          <a:pt x="1006" y="1205"/>
                        </a:lnTo>
                        <a:lnTo>
                          <a:pt x="1006" y="1197"/>
                        </a:lnTo>
                        <a:lnTo>
                          <a:pt x="1006" y="1189"/>
                        </a:lnTo>
                        <a:lnTo>
                          <a:pt x="998" y="1189"/>
                        </a:lnTo>
                        <a:lnTo>
                          <a:pt x="990" y="1189"/>
                        </a:lnTo>
                        <a:lnTo>
                          <a:pt x="982" y="1189"/>
                        </a:lnTo>
                        <a:lnTo>
                          <a:pt x="974" y="1189"/>
                        </a:lnTo>
                        <a:lnTo>
                          <a:pt x="966" y="1189"/>
                        </a:lnTo>
                        <a:lnTo>
                          <a:pt x="958" y="1189"/>
                        </a:lnTo>
                        <a:lnTo>
                          <a:pt x="950" y="1189"/>
                        </a:lnTo>
                        <a:lnTo>
                          <a:pt x="942" y="1189"/>
                        </a:lnTo>
                        <a:lnTo>
                          <a:pt x="934" y="1189"/>
                        </a:lnTo>
                        <a:lnTo>
                          <a:pt x="926" y="1181"/>
                        </a:lnTo>
                        <a:lnTo>
                          <a:pt x="918" y="1181"/>
                        </a:lnTo>
                        <a:lnTo>
                          <a:pt x="918" y="1173"/>
                        </a:lnTo>
                        <a:lnTo>
                          <a:pt x="910" y="1173"/>
                        </a:lnTo>
                        <a:lnTo>
                          <a:pt x="902" y="1173"/>
                        </a:lnTo>
                        <a:lnTo>
                          <a:pt x="894" y="1173"/>
                        </a:lnTo>
                        <a:lnTo>
                          <a:pt x="886" y="1173"/>
                        </a:lnTo>
                        <a:lnTo>
                          <a:pt x="878" y="1173"/>
                        </a:lnTo>
                        <a:lnTo>
                          <a:pt x="870" y="1173"/>
                        </a:lnTo>
                        <a:lnTo>
                          <a:pt x="862" y="1173"/>
                        </a:lnTo>
                        <a:lnTo>
                          <a:pt x="854" y="1173"/>
                        </a:lnTo>
                        <a:lnTo>
                          <a:pt x="846" y="1173"/>
                        </a:lnTo>
                        <a:lnTo>
                          <a:pt x="838" y="1173"/>
                        </a:lnTo>
                        <a:lnTo>
                          <a:pt x="830" y="1181"/>
                        </a:lnTo>
                        <a:lnTo>
                          <a:pt x="822" y="1181"/>
                        </a:lnTo>
                        <a:lnTo>
                          <a:pt x="814" y="1181"/>
                        </a:lnTo>
                        <a:lnTo>
                          <a:pt x="806" y="1181"/>
                        </a:lnTo>
                        <a:lnTo>
                          <a:pt x="798" y="1181"/>
                        </a:lnTo>
                        <a:lnTo>
                          <a:pt x="790" y="1189"/>
                        </a:lnTo>
                        <a:lnTo>
                          <a:pt x="782" y="1189"/>
                        </a:lnTo>
                        <a:lnTo>
                          <a:pt x="782" y="1197"/>
                        </a:lnTo>
                        <a:lnTo>
                          <a:pt x="774" y="1197"/>
                        </a:lnTo>
                        <a:lnTo>
                          <a:pt x="766" y="1197"/>
                        </a:lnTo>
                        <a:lnTo>
                          <a:pt x="758" y="1205"/>
                        </a:lnTo>
                        <a:lnTo>
                          <a:pt x="751" y="1205"/>
                        </a:lnTo>
                        <a:lnTo>
                          <a:pt x="743" y="1205"/>
                        </a:lnTo>
                        <a:lnTo>
                          <a:pt x="743" y="1213"/>
                        </a:lnTo>
                        <a:lnTo>
                          <a:pt x="735" y="1213"/>
                        </a:lnTo>
                        <a:lnTo>
                          <a:pt x="727" y="1213"/>
                        </a:lnTo>
                        <a:lnTo>
                          <a:pt x="719" y="1213"/>
                        </a:lnTo>
                        <a:lnTo>
                          <a:pt x="711" y="1213"/>
                        </a:lnTo>
                        <a:lnTo>
                          <a:pt x="711" y="1221"/>
                        </a:lnTo>
                        <a:lnTo>
                          <a:pt x="703" y="1221"/>
                        </a:lnTo>
                        <a:lnTo>
                          <a:pt x="695" y="1221"/>
                        </a:lnTo>
                        <a:lnTo>
                          <a:pt x="687" y="1221"/>
                        </a:lnTo>
                        <a:lnTo>
                          <a:pt x="679" y="1221"/>
                        </a:lnTo>
                        <a:lnTo>
                          <a:pt x="671" y="1221"/>
                        </a:lnTo>
                        <a:lnTo>
                          <a:pt x="663" y="1221"/>
                        </a:lnTo>
                        <a:lnTo>
                          <a:pt x="655" y="1221"/>
                        </a:lnTo>
                        <a:lnTo>
                          <a:pt x="647" y="1221"/>
                        </a:lnTo>
                        <a:lnTo>
                          <a:pt x="639" y="1221"/>
                        </a:lnTo>
                        <a:lnTo>
                          <a:pt x="631" y="1221"/>
                        </a:lnTo>
                        <a:lnTo>
                          <a:pt x="623" y="1221"/>
                        </a:lnTo>
                        <a:lnTo>
                          <a:pt x="615" y="1221"/>
                        </a:lnTo>
                        <a:lnTo>
                          <a:pt x="607" y="1213"/>
                        </a:lnTo>
                        <a:lnTo>
                          <a:pt x="599" y="1213"/>
                        </a:lnTo>
                        <a:lnTo>
                          <a:pt x="575" y="1197"/>
                        </a:lnTo>
                        <a:lnTo>
                          <a:pt x="567" y="1197"/>
                        </a:lnTo>
                        <a:lnTo>
                          <a:pt x="567" y="1189"/>
                        </a:lnTo>
                        <a:lnTo>
                          <a:pt x="567" y="1181"/>
                        </a:lnTo>
                        <a:lnTo>
                          <a:pt x="559" y="1181"/>
                        </a:lnTo>
                        <a:lnTo>
                          <a:pt x="551" y="1181"/>
                        </a:lnTo>
                        <a:lnTo>
                          <a:pt x="543" y="1181"/>
                        </a:lnTo>
                        <a:lnTo>
                          <a:pt x="535" y="1181"/>
                        </a:lnTo>
                        <a:lnTo>
                          <a:pt x="527" y="1181"/>
                        </a:lnTo>
                        <a:lnTo>
                          <a:pt x="519" y="1181"/>
                        </a:lnTo>
                        <a:lnTo>
                          <a:pt x="511" y="1181"/>
                        </a:lnTo>
                        <a:lnTo>
                          <a:pt x="503" y="1181"/>
                        </a:lnTo>
                        <a:lnTo>
                          <a:pt x="495" y="1181"/>
                        </a:lnTo>
                        <a:lnTo>
                          <a:pt x="495" y="1189"/>
                        </a:lnTo>
                        <a:lnTo>
                          <a:pt x="495" y="1197"/>
                        </a:lnTo>
                        <a:lnTo>
                          <a:pt x="487" y="1197"/>
                        </a:lnTo>
                        <a:lnTo>
                          <a:pt x="479" y="1197"/>
                        </a:lnTo>
                        <a:lnTo>
                          <a:pt x="471" y="1197"/>
                        </a:lnTo>
                        <a:lnTo>
                          <a:pt x="463" y="1197"/>
                        </a:lnTo>
                        <a:lnTo>
                          <a:pt x="455" y="1197"/>
                        </a:lnTo>
                        <a:lnTo>
                          <a:pt x="455" y="1189"/>
                        </a:lnTo>
                        <a:lnTo>
                          <a:pt x="455" y="1181"/>
                        </a:lnTo>
                        <a:lnTo>
                          <a:pt x="447" y="1181"/>
                        </a:lnTo>
                        <a:lnTo>
                          <a:pt x="447" y="1173"/>
                        </a:lnTo>
                        <a:lnTo>
                          <a:pt x="439" y="1173"/>
                        </a:lnTo>
                        <a:lnTo>
                          <a:pt x="431" y="1173"/>
                        </a:lnTo>
                        <a:lnTo>
                          <a:pt x="423" y="1173"/>
                        </a:lnTo>
                        <a:lnTo>
                          <a:pt x="415" y="1173"/>
                        </a:lnTo>
                        <a:lnTo>
                          <a:pt x="407" y="1173"/>
                        </a:lnTo>
                        <a:lnTo>
                          <a:pt x="399" y="1173"/>
                        </a:lnTo>
                        <a:lnTo>
                          <a:pt x="391" y="1173"/>
                        </a:lnTo>
                        <a:lnTo>
                          <a:pt x="383" y="1173"/>
                        </a:lnTo>
                        <a:lnTo>
                          <a:pt x="375" y="1173"/>
                        </a:lnTo>
                        <a:lnTo>
                          <a:pt x="375" y="1165"/>
                        </a:lnTo>
                        <a:lnTo>
                          <a:pt x="367" y="1165"/>
                        </a:lnTo>
                        <a:lnTo>
                          <a:pt x="367" y="1157"/>
                        </a:lnTo>
                        <a:lnTo>
                          <a:pt x="359" y="1157"/>
                        </a:lnTo>
                        <a:lnTo>
                          <a:pt x="351" y="1157"/>
                        </a:lnTo>
                        <a:lnTo>
                          <a:pt x="351" y="1165"/>
                        </a:lnTo>
                        <a:lnTo>
                          <a:pt x="343" y="1165"/>
                        </a:lnTo>
                        <a:lnTo>
                          <a:pt x="343" y="1173"/>
                        </a:lnTo>
                        <a:lnTo>
                          <a:pt x="335" y="1173"/>
                        </a:lnTo>
                        <a:lnTo>
                          <a:pt x="335" y="1181"/>
                        </a:lnTo>
                        <a:lnTo>
                          <a:pt x="335" y="1189"/>
                        </a:lnTo>
                        <a:lnTo>
                          <a:pt x="327" y="1197"/>
                        </a:lnTo>
                        <a:lnTo>
                          <a:pt x="327" y="1205"/>
                        </a:lnTo>
                        <a:lnTo>
                          <a:pt x="327" y="1213"/>
                        </a:lnTo>
                        <a:lnTo>
                          <a:pt x="327" y="1221"/>
                        </a:lnTo>
                        <a:lnTo>
                          <a:pt x="319" y="1221"/>
                        </a:lnTo>
                        <a:lnTo>
                          <a:pt x="319" y="1229"/>
                        </a:lnTo>
                        <a:lnTo>
                          <a:pt x="319" y="1237"/>
                        </a:lnTo>
                        <a:lnTo>
                          <a:pt x="319" y="1245"/>
                        </a:lnTo>
                        <a:lnTo>
                          <a:pt x="311" y="1245"/>
                        </a:lnTo>
                        <a:lnTo>
                          <a:pt x="303" y="1245"/>
                        </a:lnTo>
                        <a:lnTo>
                          <a:pt x="295" y="1245"/>
                        </a:lnTo>
                        <a:lnTo>
                          <a:pt x="295" y="1237"/>
                        </a:lnTo>
                        <a:lnTo>
                          <a:pt x="295" y="1229"/>
                        </a:lnTo>
                        <a:lnTo>
                          <a:pt x="287" y="1237"/>
                        </a:lnTo>
                        <a:lnTo>
                          <a:pt x="279" y="1237"/>
                        </a:lnTo>
                        <a:lnTo>
                          <a:pt x="271" y="1237"/>
                        </a:lnTo>
                        <a:lnTo>
                          <a:pt x="271" y="1245"/>
                        </a:lnTo>
                        <a:lnTo>
                          <a:pt x="263" y="1245"/>
                        </a:lnTo>
                        <a:lnTo>
                          <a:pt x="255" y="1245"/>
                        </a:lnTo>
                        <a:lnTo>
                          <a:pt x="248" y="1245"/>
                        </a:lnTo>
                        <a:lnTo>
                          <a:pt x="240" y="1245"/>
                        </a:lnTo>
                        <a:lnTo>
                          <a:pt x="240" y="1237"/>
                        </a:lnTo>
                        <a:lnTo>
                          <a:pt x="232" y="1237"/>
                        </a:lnTo>
                        <a:lnTo>
                          <a:pt x="232" y="1229"/>
                        </a:lnTo>
                        <a:lnTo>
                          <a:pt x="224" y="1229"/>
                        </a:lnTo>
                        <a:lnTo>
                          <a:pt x="224" y="1221"/>
                        </a:lnTo>
                        <a:lnTo>
                          <a:pt x="216" y="1221"/>
                        </a:lnTo>
                        <a:lnTo>
                          <a:pt x="216" y="1213"/>
                        </a:lnTo>
                        <a:lnTo>
                          <a:pt x="208" y="1213"/>
                        </a:lnTo>
                        <a:lnTo>
                          <a:pt x="208" y="1205"/>
                        </a:lnTo>
                        <a:lnTo>
                          <a:pt x="208" y="1197"/>
                        </a:lnTo>
                        <a:lnTo>
                          <a:pt x="208" y="1189"/>
                        </a:lnTo>
                        <a:lnTo>
                          <a:pt x="208" y="1181"/>
                        </a:lnTo>
                        <a:lnTo>
                          <a:pt x="208" y="1173"/>
                        </a:lnTo>
                        <a:lnTo>
                          <a:pt x="208" y="1165"/>
                        </a:lnTo>
                        <a:lnTo>
                          <a:pt x="200" y="1165"/>
                        </a:lnTo>
                        <a:lnTo>
                          <a:pt x="200" y="1157"/>
                        </a:lnTo>
                        <a:lnTo>
                          <a:pt x="200" y="1149"/>
                        </a:lnTo>
                        <a:lnTo>
                          <a:pt x="200" y="1141"/>
                        </a:lnTo>
                        <a:lnTo>
                          <a:pt x="208" y="1141"/>
                        </a:lnTo>
                        <a:lnTo>
                          <a:pt x="208" y="1133"/>
                        </a:lnTo>
                        <a:lnTo>
                          <a:pt x="200" y="1133"/>
                        </a:lnTo>
                        <a:lnTo>
                          <a:pt x="192" y="1133"/>
                        </a:lnTo>
                        <a:lnTo>
                          <a:pt x="184" y="1133"/>
                        </a:lnTo>
                        <a:lnTo>
                          <a:pt x="176" y="1133"/>
                        </a:lnTo>
                        <a:lnTo>
                          <a:pt x="176" y="1125"/>
                        </a:lnTo>
                        <a:lnTo>
                          <a:pt x="168" y="1125"/>
                        </a:lnTo>
                        <a:lnTo>
                          <a:pt x="168" y="1117"/>
                        </a:lnTo>
                        <a:lnTo>
                          <a:pt x="168" y="1109"/>
                        </a:lnTo>
                        <a:lnTo>
                          <a:pt x="160" y="1109"/>
                        </a:lnTo>
                        <a:lnTo>
                          <a:pt x="160" y="1101"/>
                        </a:lnTo>
                        <a:lnTo>
                          <a:pt x="160" y="1093"/>
                        </a:lnTo>
                        <a:lnTo>
                          <a:pt x="152" y="1093"/>
                        </a:lnTo>
                        <a:lnTo>
                          <a:pt x="152" y="1085"/>
                        </a:lnTo>
                        <a:lnTo>
                          <a:pt x="144" y="1085"/>
                        </a:lnTo>
                        <a:lnTo>
                          <a:pt x="136" y="1085"/>
                        </a:lnTo>
                        <a:lnTo>
                          <a:pt x="128" y="1077"/>
                        </a:lnTo>
                        <a:lnTo>
                          <a:pt x="120" y="1077"/>
                        </a:lnTo>
                        <a:lnTo>
                          <a:pt x="120" y="1069"/>
                        </a:lnTo>
                        <a:lnTo>
                          <a:pt x="112" y="1069"/>
                        </a:lnTo>
                        <a:lnTo>
                          <a:pt x="112" y="1061"/>
                        </a:lnTo>
                        <a:lnTo>
                          <a:pt x="104" y="1061"/>
                        </a:lnTo>
                        <a:lnTo>
                          <a:pt x="104" y="1053"/>
                        </a:lnTo>
                        <a:lnTo>
                          <a:pt x="104" y="1046"/>
                        </a:lnTo>
                        <a:lnTo>
                          <a:pt x="104" y="1038"/>
                        </a:lnTo>
                        <a:lnTo>
                          <a:pt x="104" y="1030"/>
                        </a:lnTo>
                        <a:lnTo>
                          <a:pt x="96" y="1030"/>
                        </a:lnTo>
                        <a:lnTo>
                          <a:pt x="96" y="1022"/>
                        </a:lnTo>
                        <a:lnTo>
                          <a:pt x="88" y="1022"/>
                        </a:lnTo>
                        <a:lnTo>
                          <a:pt x="80" y="1014"/>
                        </a:lnTo>
                        <a:lnTo>
                          <a:pt x="80" y="1006"/>
                        </a:lnTo>
                        <a:lnTo>
                          <a:pt x="72" y="998"/>
                        </a:lnTo>
                        <a:lnTo>
                          <a:pt x="64" y="990"/>
                        </a:lnTo>
                        <a:lnTo>
                          <a:pt x="64" y="982"/>
                        </a:lnTo>
                        <a:lnTo>
                          <a:pt x="56" y="982"/>
                        </a:lnTo>
                        <a:lnTo>
                          <a:pt x="56" y="974"/>
                        </a:lnTo>
                        <a:lnTo>
                          <a:pt x="56" y="966"/>
                        </a:lnTo>
                        <a:lnTo>
                          <a:pt x="56" y="958"/>
                        </a:lnTo>
                        <a:lnTo>
                          <a:pt x="48" y="958"/>
                        </a:lnTo>
                        <a:lnTo>
                          <a:pt x="48" y="950"/>
                        </a:lnTo>
                        <a:lnTo>
                          <a:pt x="40" y="942"/>
                        </a:lnTo>
                        <a:lnTo>
                          <a:pt x="40" y="934"/>
                        </a:lnTo>
                        <a:lnTo>
                          <a:pt x="40" y="926"/>
                        </a:lnTo>
                        <a:lnTo>
                          <a:pt x="32" y="926"/>
                        </a:lnTo>
                        <a:lnTo>
                          <a:pt x="24" y="926"/>
                        </a:lnTo>
                        <a:lnTo>
                          <a:pt x="16" y="926"/>
                        </a:lnTo>
                        <a:lnTo>
                          <a:pt x="8" y="926"/>
                        </a:lnTo>
                        <a:lnTo>
                          <a:pt x="8" y="918"/>
                        </a:lnTo>
                        <a:lnTo>
                          <a:pt x="0" y="918"/>
                        </a:lnTo>
                        <a:lnTo>
                          <a:pt x="0" y="910"/>
                        </a:lnTo>
                        <a:lnTo>
                          <a:pt x="8" y="910"/>
                        </a:lnTo>
                        <a:lnTo>
                          <a:pt x="8" y="902"/>
                        </a:lnTo>
                        <a:lnTo>
                          <a:pt x="16" y="902"/>
                        </a:lnTo>
                        <a:lnTo>
                          <a:pt x="24" y="902"/>
                        </a:lnTo>
                        <a:lnTo>
                          <a:pt x="32" y="894"/>
                        </a:lnTo>
                        <a:lnTo>
                          <a:pt x="40" y="894"/>
                        </a:lnTo>
                        <a:lnTo>
                          <a:pt x="48" y="894"/>
                        </a:lnTo>
                        <a:lnTo>
                          <a:pt x="56" y="894"/>
                        </a:lnTo>
                        <a:lnTo>
                          <a:pt x="56" y="886"/>
                        </a:lnTo>
                        <a:lnTo>
                          <a:pt x="64" y="886"/>
                        </a:lnTo>
                        <a:lnTo>
                          <a:pt x="64" y="878"/>
                        </a:lnTo>
                        <a:lnTo>
                          <a:pt x="64" y="870"/>
                        </a:lnTo>
                        <a:lnTo>
                          <a:pt x="64" y="862"/>
                        </a:lnTo>
                        <a:lnTo>
                          <a:pt x="64" y="854"/>
                        </a:lnTo>
                        <a:lnTo>
                          <a:pt x="56" y="846"/>
                        </a:lnTo>
                        <a:lnTo>
                          <a:pt x="56" y="838"/>
                        </a:lnTo>
                        <a:lnTo>
                          <a:pt x="48" y="838"/>
                        </a:lnTo>
                        <a:lnTo>
                          <a:pt x="56" y="838"/>
                        </a:lnTo>
                        <a:lnTo>
                          <a:pt x="56" y="830"/>
                        </a:lnTo>
                        <a:lnTo>
                          <a:pt x="56" y="822"/>
                        </a:lnTo>
                        <a:lnTo>
                          <a:pt x="56" y="814"/>
                        </a:lnTo>
                        <a:lnTo>
                          <a:pt x="56" y="806"/>
                        </a:lnTo>
                        <a:lnTo>
                          <a:pt x="56" y="798"/>
                        </a:lnTo>
                        <a:lnTo>
                          <a:pt x="48" y="798"/>
                        </a:lnTo>
                        <a:lnTo>
                          <a:pt x="48" y="790"/>
                        </a:lnTo>
                        <a:lnTo>
                          <a:pt x="48" y="782"/>
                        </a:lnTo>
                        <a:lnTo>
                          <a:pt x="40" y="782"/>
                        </a:lnTo>
                        <a:lnTo>
                          <a:pt x="40" y="774"/>
                        </a:lnTo>
                        <a:lnTo>
                          <a:pt x="40" y="766"/>
                        </a:lnTo>
                        <a:lnTo>
                          <a:pt x="32" y="766"/>
                        </a:lnTo>
                        <a:lnTo>
                          <a:pt x="24" y="766"/>
                        </a:lnTo>
                        <a:lnTo>
                          <a:pt x="24" y="758"/>
                        </a:lnTo>
                        <a:lnTo>
                          <a:pt x="16" y="758"/>
                        </a:lnTo>
                        <a:lnTo>
                          <a:pt x="8" y="758"/>
                        </a:lnTo>
                        <a:lnTo>
                          <a:pt x="0" y="750"/>
                        </a:lnTo>
                        <a:lnTo>
                          <a:pt x="0" y="742"/>
                        </a:lnTo>
                        <a:lnTo>
                          <a:pt x="0" y="734"/>
                        </a:lnTo>
                        <a:lnTo>
                          <a:pt x="0" y="726"/>
                        </a:lnTo>
                        <a:lnTo>
                          <a:pt x="16" y="702"/>
                        </a:lnTo>
                        <a:lnTo>
                          <a:pt x="16" y="694"/>
                        </a:lnTo>
                        <a:lnTo>
                          <a:pt x="24" y="694"/>
                        </a:lnTo>
                        <a:lnTo>
                          <a:pt x="32" y="686"/>
                        </a:lnTo>
                        <a:lnTo>
                          <a:pt x="40" y="686"/>
                        </a:lnTo>
                        <a:lnTo>
                          <a:pt x="40" y="678"/>
                        </a:lnTo>
                        <a:lnTo>
                          <a:pt x="40" y="670"/>
                        </a:lnTo>
                        <a:lnTo>
                          <a:pt x="40" y="662"/>
                        </a:lnTo>
                        <a:lnTo>
                          <a:pt x="40" y="654"/>
                        </a:lnTo>
                        <a:lnTo>
                          <a:pt x="40" y="646"/>
                        </a:lnTo>
                        <a:lnTo>
                          <a:pt x="40" y="638"/>
                        </a:lnTo>
                        <a:lnTo>
                          <a:pt x="40" y="631"/>
                        </a:lnTo>
                        <a:lnTo>
                          <a:pt x="48" y="631"/>
                        </a:lnTo>
                        <a:lnTo>
                          <a:pt x="48" y="623"/>
                        </a:lnTo>
                        <a:lnTo>
                          <a:pt x="56" y="623"/>
                        </a:lnTo>
                        <a:lnTo>
                          <a:pt x="64" y="623"/>
                        </a:lnTo>
                        <a:lnTo>
                          <a:pt x="72" y="631"/>
                        </a:lnTo>
                        <a:lnTo>
                          <a:pt x="80" y="631"/>
                        </a:lnTo>
                        <a:lnTo>
                          <a:pt x="80" y="638"/>
                        </a:lnTo>
                        <a:lnTo>
                          <a:pt x="88" y="638"/>
                        </a:lnTo>
                        <a:lnTo>
                          <a:pt x="96" y="638"/>
                        </a:lnTo>
                        <a:lnTo>
                          <a:pt x="104" y="638"/>
                        </a:lnTo>
                        <a:lnTo>
                          <a:pt x="112" y="638"/>
                        </a:lnTo>
                        <a:lnTo>
                          <a:pt x="120" y="638"/>
                        </a:lnTo>
                        <a:lnTo>
                          <a:pt x="144" y="623"/>
                        </a:lnTo>
                        <a:lnTo>
                          <a:pt x="152" y="623"/>
                        </a:lnTo>
                        <a:lnTo>
                          <a:pt x="160" y="623"/>
                        </a:lnTo>
                        <a:lnTo>
                          <a:pt x="168" y="623"/>
                        </a:lnTo>
                        <a:lnTo>
                          <a:pt x="168" y="631"/>
                        </a:lnTo>
                        <a:lnTo>
                          <a:pt x="176" y="631"/>
                        </a:lnTo>
                        <a:lnTo>
                          <a:pt x="184" y="638"/>
                        </a:lnTo>
                        <a:lnTo>
                          <a:pt x="192" y="638"/>
                        </a:lnTo>
                        <a:lnTo>
                          <a:pt x="200" y="638"/>
                        </a:lnTo>
                        <a:lnTo>
                          <a:pt x="208" y="638"/>
                        </a:lnTo>
                        <a:lnTo>
                          <a:pt x="208" y="646"/>
                        </a:lnTo>
                        <a:lnTo>
                          <a:pt x="216" y="646"/>
                        </a:lnTo>
                        <a:lnTo>
                          <a:pt x="224" y="654"/>
                        </a:lnTo>
                        <a:lnTo>
                          <a:pt x="232" y="654"/>
                        </a:lnTo>
                        <a:lnTo>
                          <a:pt x="240" y="654"/>
                        </a:lnTo>
                        <a:lnTo>
                          <a:pt x="248" y="654"/>
                        </a:lnTo>
                        <a:lnTo>
                          <a:pt x="255" y="654"/>
                        </a:lnTo>
                        <a:lnTo>
                          <a:pt x="263" y="646"/>
                        </a:lnTo>
                        <a:lnTo>
                          <a:pt x="263" y="638"/>
                        </a:lnTo>
                        <a:lnTo>
                          <a:pt x="271" y="638"/>
                        </a:lnTo>
                        <a:lnTo>
                          <a:pt x="279" y="631"/>
                        </a:lnTo>
                        <a:lnTo>
                          <a:pt x="271" y="623"/>
                        </a:lnTo>
                        <a:lnTo>
                          <a:pt x="263" y="615"/>
                        </a:lnTo>
                        <a:lnTo>
                          <a:pt x="271" y="615"/>
                        </a:lnTo>
                        <a:lnTo>
                          <a:pt x="279" y="615"/>
                        </a:lnTo>
                        <a:lnTo>
                          <a:pt x="287" y="615"/>
                        </a:lnTo>
                        <a:lnTo>
                          <a:pt x="287" y="607"/>
                        </a:lnTo>
                        <a:lnTo>
                          <a:pt x="295" y="607"/>
                        </a:lnTo>
                        <a:lnTo>
                          <a:pt x="303" y="615"/>
                        </a:lnTo>
                        <a:lnTo>
                          <a:pt x="311" y="615"/>
                        </a:lnTo>
                        <a:lnTo>
                          <a:pt x="319" y="615"/>
                        </a:lnTo>
                        <a:lnTo>
                          <a:pt x="327" y="623"/>
                        </a:lnTo>
                        <a:lnTo>
                          <a:pt x="335" y="623"/>
                        </a:lnTo>
                        <a:lnTo>
                          <a:pt x="335" y="615"/>
                        </a:lnTo>
                        <a:lnTo>
                          <a:pt x="343" y="615"/>
                        </a:lnTo>
                        <a:lnTo>
                          <a:pt x="351" y="607"/>
                        </a:lnTo>
                        <a:lnTo>
                          <a:pt x="359" y="607"/>
                        </a:lnTo>
                        <a:lnTo>
                          <a:pt x="367" y="599"/>
                        </a:lnTo>
                        <a:lnTo>
                          <a:pt x="375" y="599"/>
                        </a:lnTo>
                        <a:lnTo>
                          <a:pt x="383" y="599"/>
                        </a:lnTo>
                        <a:lnTo>
                          <a:pt x="391" y="599"/>
                        </a:lnTo>
                        <a:lnTo>
                          <a:pt x="399" y="599"/>
                        </a:lnTo>
                        <a:lnTo>
                          <a:pt x="407" y="599"/>
                        </a:lnTo>
                        <a:lnTo>
                          <a:pt x="415" y="599"/>
                        </a:lnTo>
                        <a:lnTo>
                          <a:pt x="423" y="599"/>
                        </a:lnTo>
                        <a:lnTo>
                          <a:pt x="431" y="599"/>
                        </a:lnTo>
                        <a:lnTo>
                          <a:pt x="439" y="599"/>
                        </a:lnTo>
                        <a:lnTo>
                          <a:pt x="447" y="599"/>
                        </a:lnTo>
                        <a:lnTo>
                          <a:pt x="455" y="591"/>
                        </a:lnTo>
                        <a:lnTo>
                          <a:pt x="463" y="583"/>
                        </a:lnTo>
                        <a:lnTo>
                          <a:pt x="471" y="575"/>
                        </a:lnTo>
                        <a:lnTo>
                          <a:pt x="495" y="559"/>
                        </a:lnTo>
                        <a:lnTo>
                          <a:pt x="503" y="559"/>
                        </a:lnTo>
                        <a:lnTo>
                          <a:pt x="503" y="551"/>
                        </a:lnTo>
                        <a:lnTo>
                          <a:pt x="511" y="551"/>
                        </a:lnTo>
                        <a:lnTo>
                          <a:pt x="519" y="551"/>
                        </a:lnTo>
                        <a:lnTo>
                          <a:pt x="527" y="543"/>
                        </a:lnTo>
                        <a:lnTo>
                          <a:pt x="527" y="535"/>
                        </a:lnTo>
                        <a:lnTo>
                          <a:pt x="535" y="535"/>
                        </a:lnTo>
                        <a:lnTo>
                          <a:pt x="535" y="527"/>
                        </a:lnTo>
                        <a:lnTo>
                          <a:pt x="535" y="519"/>
                        </a:lnTo>
                        <a:lnTo>
                          <a:pt x="543" y="519"/>
                        </a:lnTo>
                        <a:lnTo>
                          <a:pt x="543" y="511"/>
                        </a:lnTo>
                        <a:lnTo>
                          <a:pt x="551" y="511"/>
                        </a:lnTo>
                        <a:lnTo>
                          <a:pt x="559" y="511"/>
                        </a:lnTo>
                        <a:lnTo>
                          <a:pt x="559" y="503"/>
                        </a:lnTo>
                        <a:lnTo>
                          <a:pt x="559" y="495"/>
                        </a:lnTo>
                        <a:lnTo>
                          <a:pt x="559" y="487"/>
                        </a:lnTo>
                        <a:lnTo>
                          <a:pt x="559" y="479"/>
                        </a:lnTo>
                        <a:lnTo>
                          <a:pt x="551" y="479"/>
                        </a:lnTo>
                        <a:lnTo>
                          <a:pt x="543" y="479"/>
                        </a:lnTo>
                        <a:lnTo>
                          <a:pt x="543" y="487"/>
                        </a:lnTo>
                        <a:lnTo>
                          <a:pt x="535" y="487"/>
                        </a:lnTo>
                        <a:lnTo>
                          <a:pt x="543" y="487"/>
                        </a:lnTo>
                        <a:lnTo>
                          <a:pt x="551" y="487"/>
                        </a:lnTo>
                        <a:lnTo>
                          <a:pt x="551" y="479"/>
                        </a:lnTo>
                        <a:lnTo>
                          <a:pt x="559" y="479"/>
                        </a:lnTo>
                        <a:lnTo>
                          <a:pt x="567" y="479"/>
                        </a:lnTo>
                        <a:lnTo>
                          <a:pt x="567" y="471"/>
                        </a:lnTo>
                        <a:lnTo>
                          <a:pt x="575" y="471"/>
                        </a:lnTo>
                        <a:lnTo>
                          <a:pt x="575" y="463"/>
                        </a:lnTo>
                        <a:lnTo>
                          <a:pt x="575" y="455"/>
                        </a:lnTo>
                        <a:lnTo>
                          <a:pt x="575" y="447"/>
                        </a:lnTo>
                        <a:lnTo>
                          <a:pt x="575" y="439"/>
                        </a:lnTo>
                        <a:lnTo>
                          <a:pt x="575" y="431"/>
                        </a:lnTo>
                        <a:lnTo>
                          <a:pt x="575" y="423"/>
                        </a:lnTo>
                        <a:lnTo>
                          <a:pt x="575" y="415"/>
                        </a:lnTo>
                        <a:lnTo>
                          <a:pt x="575" y="407"/>
                        </a:lnTo>
                        <a:lnTo>
                          <a:pt x="575" y="399"/>
                        </a:lnTo>
                        <a:lnTo>
                          <a:pt x="575" y="391"/>
                        </a:lnTo>
                        <a:lnTo>
                          <a:pt x="575" y="383"/>
                        </a:lnTo>
                        <a:lnTo>
                          <a:pt x="575" y="375"/>
                        </a:lnTo>
                        <a:lnTo>
                          <a:pt x="575" y="367"/>
                        </a:lnTo>
                        <a:lnTo>
                          <a:pt x="575" y="359"/>
                        </a:lnTo>
                        <a:lnTo>
                          <a:pt x="575" y="351"/>
                        </a:lnTo>
                        <a:lnTo>
                          <a:pt x="567" y="351"/>
                        </a:lnTo>
                        <a:lnTo>
                          <a:pt x="567" y="343"/>
                        </a:lnTo>
                        <a:lnTo>
                          <a:pt x="559" y="343"/>
                        </a:lnTo>
                        <a:lnTo>
                          <a:pt x="559" y="335"/>
                        </a:lnTo>
                        <a:lnTo>
                          <a:pt x="559" y="327"/>
                        </a:lnTo>
                        <a:lnTo>
                          <a:pt x="559" y="319"/>
                        </a:lnTo>
                        <a:lnTo>
                          <a:pt x="559" y="311"/>
                        </a:lnTo>
                        <a:lnTo>
                          <a:pt x="559" y="303"/>
                        </a:lnTo>
                        <a:lnTo>
                          <a:pt x="559" y="295"/>
                        </a:lnTo>
                        <a:lnTo>
                          <a:pt x="559" y="287"/>
                        </a:lnTo>
                        <a:lnTo>
                          <a:pt x="567" y="287"/>
                        </a:lnTo>
                        <a:lnTo>
                          <a:pt x="567" y="279"/>
                        </a:lnTo>
                        <a:lnTo>
                          <a:pt x="551" y="287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45" name="Freeform 9"/>
                  <p:cNvSpPr/>
                  <p:nvPr/>
                </p:nvSpPr>
                <p:spPr>
                  <a:xfrm>
                    <a:off x="5766880" y="3947358"/>
                    <a:ext cx="774764" cy="601560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511" h="446">
                        <a:moveTo>
                          <a:pt x="128" y="183"/>
                        </a:moveTo>
                        <a:lnTo>
                          <a:pt x="136" y="183"/>
                        </a:lnTo>
                        <a:lnTo>
                          <a:pt x="144" y="183"/>
                        </a:lnTo>
                        <a:lnTo>
                          <a:pt x="144" y="175"/>
                        </a:lnTo>
                        <a:lnTo>
                          <a:pt x="152" y="175"/>
                        </a:lnTo>
                        <a:lnTo>
                          <a:pt x="152" y="167"/>
                        </a:lnTo>
                        <a:lnTo>
                          <a:pt x="152" y="159"/>
                        </a:lnTo>
                        <a:lnTo>
                          <a:pt x="160" y="159"/>
                        </a:lnTo>
                        <a:lnTo>
                          <a:pt x="160" y="151"/>
                        </a:lnTo>
                        <a:lnTo>
                          <a:pt x="168" y="151"/>
                        </a:lnTo>
                        <a:lnTo>
                          <a:pt x="176" y="151"/>
                        </a:lnTo>
                        <a:lnTo>
                          <a:pt x="184" y="151"/>
                        </a:lnTo>
                        <a:lnTo>
                          <a:pt x="191" y="151"/>
                        </a:lnTo>
                        <a:lnTo>
                          <a:pt x="191" y="159"/>
                        </a:lnTo>
                        <a:lnTo>
                          <a:pt x="199" y="159"/>
                        </a:lnTo>
                        <a:lnTo>
                          <a:pt x="207" y="159"/>
                        </a:lnTo>
                        <a:lnTo>
                          <a:pt x="215" y="159"/>
                        </a:lnTo>
                        <a:lnTo>
                          <a:pt x="215" y="151"/>
                        </a:lnTo>
                        <a:lnTo>
                          <a:pt x="215" y="143"/>
                        </a:lnTo>
                        <a:lnTo>
                          <a:pt x="207" y="143"/>
                        </a:lnTo>
                        <a:lnTo>
                          <a:pt x="207" y="135"/>
                        </a:lnTo>
                        <a:lnTo>
                          <a:pt x="199" y="127"/>
                        </a:lnTo>
                        <a:lnTo>
                          <a:pt x="191" y="127"/>
                        </a:lnTo>
                        <a:lnTo>
                          <a:pt x="191" y="119"/>
                        </a:lnTo>
                        <a:lnTo>
                          <a:pt x="191" y="111"/>
                        </a:lnTo>
                        <a:lnTo>
                          <a:pt x="191" y="103"/>
                        </a:lnTo>
                        <a:lnTo>
                          <a:pt x="184" y="103"/>
                        </a:lnTo>
                        <a:lnTo>
                          <a:pt x="184" y="95"/>
                        </a:lnTo>
                        <a:lnTo>
                          <a:pt x="176" y="95"/>
                        </a:lnTo>
                        <a:lnTo>
                          <a:pt x="176" y="87"/>
                        </a:lnTo>
                        <a:lnTo>
                          <a:pt x="184" y="87"/>
                        </a:lnTo>
                        <a:lnTo>
                          <a:pt x="191" y="87"/>
                        </a:lnTo>
                        <a:lnTo>
                          <a:pt x="199" y="87"/>
                        </a:lnTo>
                        <a:lnTo>
                          <a:pt x="207" y="87"/>
                        </a:lnTo>
                        <a:lnTo>
                          <a:pt x="215" y="87"/>
                        </a:lnTo>
                        <a:lnTo>
                          <a:pt x="223" y="87"/>
                        </a:lnTo>
                        <a:lnTo>
                          <a:pt x="231" y="95"/>
                        </a:lnTo>
                        <a:lnTo>
                          <a:pt x="239" y="95"/>
                        </a:lnTo>
                        <a:lnTo>
                          <a:pt x="239" y="87"/>
                        </a:lnTo>
                        <a:lnTo>
                          <a:pt x="247" y="87"/>
                        </a:lnTo>
                        <a:lnTo>
                          <a:pt x="255" y="95"/>
                        </a:lnTo>
                        <a:lnTo>
                          <a:pt x="263" y="95"/>
                        </a:lnTo>
                        <a:lnTo>
                          <a:pt x="263" y="103"/>
                        </a:lnTo>
                        <a:lnTo>
                          <a:pt x="271" y="95"/>
                        </a:lnTo>
                        <a:lnTo>
                          <a:pt x="271" y="87"/>
                        </a:lnTo>
                        <a:lnTo>
                          <a:pt x="271" y="79"/>
                        </a:lnTo>
                        <a:lnTo>
                          <a:pt x="263" y="79"/>
                        </a:lnTo>
                        <a:lnTo>
                          <a:pt x="255" y="79"/>
                        </a:lnTo>
                        <a:lnTo>
                          <a:pt x="247" y="79"/>
                        </a:lnTo>
                        <a:lnTo>
                          <a:pt x="255" y="79"/>
                        </a:lnTo>
                        <a:lnTo>
                          <a:pt x="255" y="71"/>
                        </a:lnTo>
                        <a:lnTo>
                          <a:pt x="263" y="71"/>
                        </a:lnTo>
                        <a:lnTo>
                          <a:pt x="271" y="71"/>
                        </a:lnTo>
                        <a:lnTo>
                          <a:pt x="271" y="63"/>
                        </a:lnTo>
                        <a:lnTo>
                          <a:pt x="279" y="63"/>
                        </a:lnTo>
                        <a:lnTo>
                          <a:pt x="287" y="63"/>
                        </a:lnTo>
                        <a:lnTo>
                          <a:pt x="295" y="63"/>
                        </a:lnTo>
                        <a:lnTo>
                          <a:pt x="303" y="63"/>
                        </a:lnTo>
                        <a:lnTo>
                          <a:pt x="295" y="55"/>
                        </a:lnTo>
                        <a:lnTo>
                          <a:pt x="287" y="55"/>
                        </a:lnTo>
                        <a:lnTo>
                          <a:pt x="287" y="47"/>
                        </a:lnTo>
                        <a:lnTo>
                          <a:pt x="287" y="39"/>
                        </a:lnTo>
                        <a:lnTo>
                          <a:pt x="295" y="39"/>
                        </a:lnTo>
                        <a:lnTo>
                          <a:pt x="303" y="39"/>
                        </a:lnTo>
                        <a:lnTo>
                          <a:pt x="311" y="39"/>
                        </a:lnTo>
                        <a:lnTo>
                          <a:pt x="311" y="31"/>
                        </a:lnTo>
                        <a:lnTo>
                          <a:pt x="303" y="31"/>
                        </a:lnTo>
                        <a:lnTo>
                          <a:pt x="303" y="23"/>
                        </a:lnTo>
                        <a:lnTo>
                          <a:pt x="303" y="15"/>
                        </a:lnTo>
                        <a:lnTo>
                          <a:pt x="311" y="15"/>
                        </a:lnTo>
                        <a:lnTo>
                          <a:pt x="311" y="7"/>
                        </a:lnTo>
                        <a:lnTo>
                          <a:pt x="319" y="7"/>
                        </a:lnTo>
                        <a:lnTo>
                          <a:pt x="327" y="7"/>
                        </a:lnTo>
                        <a:lnTo>
                          <a:pt x="335" y="0"/>
                        </a:lnTo>
                        <a:lnTo>
                          <a:pt x="335" y="7"/>
                        </a:lnTo>
                        <a:lnTo>
                          <a:pt x="343" y="15"/>
                        </a:lnTo>
                        <a:lnTo>
                          <a:pt x="343" y="23"/>
                        </a:lnTo>
                        <a:lnTo>
                          <a:pt x="343" y="31"/>
                        </a:lnTo>
                        <a:lnTo>
                          <a:pt x="351" y="31"/>
                        </a:lnTo>
                        <a:lnTo>
                          <a:pt x="351" y="39"/>
                        </a:lnTo>
                        <a:lnTo>
                          <a:pt x="359" y="39"/>
                        </a:lnTo>
                        <a:lnTo>
                          <a:pt x="367" y="47"/>
                        </a:lnTo>
                        <a:lnTo>
                          <a:pt x="375" y="47"/>
                        </a:lnTo>
                        <a:lnTo>
                          <a:pt x="375" y="55"/>
                        </a:lnTo>
                        <a:lnTo>
                          <a:pt x="375" y="63"/>
                        </a:lnTo>
                        <a:lnTo>
                          <a:pt x="383" y="63"/>
                        </a:lnTo>
                        <a:lnTo>
                          <a:pt x="383" y="71"/>
                        </a:lnTo>
                        <a:lnTo>
                          <a:pt x="391" y="71"/>
                        </a:lnTo>
                        <a:lnTo>
                          <a:pt x="399" y="79"/>
                        </a:lnTo>
                        <a:lnTo>
                          <a:pt x="399" y="87"/>
                        </a:lnTo>
                        <a:lnTo>
                          <a:pt x="407" y="87"/>
                        </a:lnTo>
                        <a:lnTo>
                          <a:pt x="415" y="87"/>
                        </a:lnTo>
                        <a:lnTo>
                          <a:pt x="415" y="95"/>
                        </a:lnTo>
                        <a:lnTo>
                          <a:pt x="423" y="103"/>
                        </a:lnTo>
                        <a:lnTo>
                          <a:pt x="431" y="103"/>
                        </a:lnTo>
                        <a:lnTo>
                          <a:pt x="439" y="103"/>
                        </a:lnTo>
                        <a:lnTo>
                          <a:pt x="439" y="111"/>
                        </a:lnTo>
                        <a:lnTo>
                          <a:pt x="439" y="119"/>
                        </a:lnTo>
                        <a:lnTo>
                          <a:pt x="447" y="119"/>
                        </a:lnTo>
                        <a:lnTo>
                          <a:pt x="447" y="127"/>
                        </a:lnTo>
                        <a:lnTo>
                          <a:pt x="455" y="127"/>
                        </a:lnTo>
                        <a:lnTo>
                          <a:pt x="463" y="127"/>
                        </a:lnTo>
                        <a:lnTo>
                          <a:pt x="463" y="119"/>
                        </a:lnTo>
                        <a:lnTo>
                          <a:pt x="463" y="111"/>
                        </a:lnTo>
                        <a:lnTo>
                          <a:pt x="455" y="111"/>
                        </a:lnTo>
                        <a:lnTo>
                          <a:pt x="455" y="103"/>
                        </a:lnTo>
                        <a:lnTo>
                          <a:pt x="455" y="95"/>
                        </a:lnTo>
                        <a:lnTo>
                          <a:pt x="463" y="95"/>
                        </a:lnTo>
                        <a:lnTo>
                          <a:pt x="463" y="87"/>
                        </a:lnTo>
                        <a:lnTo>
                          <a:pt x="463" y="95"/>
                        </a:lnTo>
                        <a:lnTo>
                          <a:pt x="463" y="103"/>
                        </a:lnTo>
                        <a:lnTo>
                          <a:pt x="471" y="111"/>
                        </a:lnTo>
                        <a:lnTo>
                          <a:pt x="471" y="119"/>
                        </a:lnTo>
                        <a:lnTo>
                          <a:pt x="471" y="127"/>
                        </a:lnTo>
                        <a:lnTo>
                          <a:pt x="479" y="127"/>
                        </a:lnTo>
                        <a:lnTo>
                          <a:pt x="479" y="135"/>
                        </a:lnTo>
                        <a:lnTo>
                          <a:pt x="479" y="143"/>
                        </a:lnTo>
                        <a:lnTo>
                          <a:pt x="479" y="151"/>
                        </a:lnTo>
                        <a:lnTo>
                          <a:pt x="479" y="159"/>
                        </a:lnTo>
                        <a:lnTo>
                          <a:pt x="479" y="167"/>
                        </a:lnTo>
                        <a:lnTo>
                          <a:pt x="479" y="175"/>
                        </a:lnTo>
                        <a:lnTo>
                          <a:pt x="479" y="183"/>
                        </a:lnTo>
                        <a:lnTo>
                          <a:pt x="471" y="183"/>
                        </a:lnTo>
                        <a:lnTo>
                          <a:pt x="463" y="183"/>
                        </a:lnTo>
                        <a:lnTo>
                          <a:pt x="463" y="191"/>
                        </a:lnTo>
                        <a:lnTo>
                          <a:pt x="455" y="191"/>
                        </a:lnTo>
                        <a:lnTo>
                          <a:pt x="447" y="191"/>
                        </a:lnTo>
                        <a:lnTo>
                          <a:pt x="439" y="191"/>
                        </a:lnTo>
                        <a:lnTo>
                          <a:pt x="439" y="199"/>
                        </a:lnTo>
                        <a:lnTo>
                          <a:pt x="431" y="199"/>
                        </a:lnTo>
                        <a:lnTo>
                          <a:pt x="431" y="207"/>
                        </a:lnTo>
                        <a:lnTo>
                          <a:pt x="431" y="215"/>
                        </a:lnTo>
                        <a:lnTo>
                          <a:pt x="439" y="215"/>
                        </a:lnTo>
                        <a:lnTo>
                          <a:pt x="447" y="215"/>
                        </a:lnTo>
                        <a:lnTo>
                          <a:pt x="455" y="215"/>
                        </a:lnTo>
                        <a:lnTo>
                          <a:pt x="463" y="215"/>
                        </a:lnTo>
                        <a:lnTo>
                          <a:pt x="471" y="215"/>
                        </a:lnTo>
                        <a:lnTo>
                          <a:pt x="479" y="215"/>
                        </a:lnTo>
                        <a:lnTo>
                          <a:pt x="487" y="215"/>
                        </a:lnTo>
                        <a:lnTo>
                          <a:pt x="487" y="223"/>
                        </a:lnTo>
                        <a:lnTo>
                          <a:pt x="487" y="231"/>
                        </a:lnTo>
                        <a:lnTo>
                          <a:pt x="479" y="239"/>
                        </a:lnTo>
                        <a:lnTo>
                          <a:pt x="479" y="247"/>
                        </a:lnTo>
                        <a:lnTo>
                          <a:pt x="471" y="255"/>
                        </a:lnTo>
                        <a:lnTo>
                          <a:pt x="471" y="263"/>
                        </a:lnTo>
                        <a:lnTo>
                          <a:pt x="471" y="271"/>
                        </a:lnTo>
                        <a:lnTo>
                          <a:pt x="479" y="271"/>
                        </a:lnTo>
                        <a:lnTo>
                          <a:pt x="487" y="279"/>
                        </a:lnTo>
                        <a:lnTo>
                          <a:pt x="495" y="279"/>
                        </a:lnTo>
                        <a:lnTo>
                          <a:pt x="495" y="287"/>
                        </a:lnTo>
                        <a:lnTo>
                          <a:pt x="495" y="295"/>
                        </a:lnTo>
                        <a:lnTo>
                          <a:pt x="495" y="303"/>
                        </a:lnTo>
                        <a:lnTo>
                          <a:pt x="495" y="311"/>
                        </a:lnTo>
                        <a:lnTo>
                          <a:pt x="503" y="311"/>
                        </a:lnTo>
                        <a:lnTo>
                          <a:pt x="503" y="319"/>
                        </a:lnTo>
                        <a:lnTo>
                          <a:pt x="511" y="319"/>
                        </a:lnTo>
                        <a:lnTo>
                          <a:pt x="511" y="327"/>
                        </a:lnTo>
                        <a:lnTo>
                          <a:pt x="503" y="327"/>
                        </a:lnTo>
                        <a:lnTo>
                          <a:pt x="495" y="327"/>
                        </a:lnTo>
                        <a:lnTo>
                          <a:pt x="487" y="327"/>
                        </a:lnTo>
                        <a:lnTo>
                          <a:pt x="479" y="327"/>
                        </a:lnTo>
                        <a:lnTo>
                          <a:pt x="471" y="327"/>
                        </a:lnTo>
                        <a:lnTo>
                          <a:pt x="471" y="335"/>
                        </a:lnTo>
                        <a:lnTo>
                          <a:pt x="471" y="343"/>
                        </a:lnTo>
                        <a:lnTo>
                          <a:pt x="471" y="351"/>
                        </a:lnTo>
                        <a:lnTo>
                          <a:pt x="463" y="343"/>
                        </a:lnTo>
                        <a:lnTo>
                          <a:pt x="455" y="343"/>
                        </a:lnTo>
                        <a:lnTo>
                          <a:pt x="455" y="351"/>
                        </a:lnTo>
                        <a:lnTo>
                          <a:pt x="455" y="359"/>
                        </a:lnTo>
                        <a:lnTo>
                          <a:pt x="455" y="367"/>
                        </a:lnTo>
                        <a:lnTo>
                          <a:pt x="447" y="367"/>
                        </a:lnTo>
                        <a:lnTo>
                          <a:pt x="447" y="375"/>
                        </a:lnTo>
                        <a:lnTo>
                          <a:pt x="439" y="375"/>
                        </a:lnTo>
                        <a:lnTo>
                          <a:pt x="431" y="375"/>
                        </a:lnTo>
                        <a:lnTo>
                          <a:pt x="423" y="375"/>
                        </a:lnTo>
                        <a:lnTo>
                          <a:pt x="423" y="367"/>
                        </a:lnTo>
                        <a:lnTo>
                          <a:pt x="415" y="367"/>
                        </a:lnTo>
                        <a:lnTo>
                          <a:pt x="407" y="367"/>
                        </a:lnTo>
                        <a:lnTo>
                          <a:pt x="407" y="375"/>
                        </a:lnTo>
                        <a:lnTo>
                          <a:pt x="399" y="375"/>
                        </a:lnTo>
                        <a:lnTo>
                          <a:pt x="391" y="375"/>
                        </a:lnTo>
                        <a:lnTo>
                          <a:pt x="383" y="383"/>
                        </a:lnTo>
                        <a:lnTo>
                          <a:pt x="375" y="383"/>
                        </a:lnTo>
                        <a:lnTo>
                          <a:pt x="375" y="391"/>
                        </a:lnTo>
                        <a:lnTo>
                          <a:pt x="375" y="399"/>
                        </a:lnTo>
                        <a:lnTo>
                          <a:pt x="367" y="399"/>
                        </a:lnTo>
                        <a:lnTo>
                          <a:pt x="359" y="399"/>
                        </a:lnTo>
                        <a:lnTo>
                          <a:pt x="351" y="399"/>
                        </a:lnTo>
                        <a:lnTo>
                          <a:pt x="351" y="391"/>
                        </a:lnTo>
                        <a:lnTo>
                          <a:pt x="343" y="383"/>
                        </a:lnTo>
                        <a:lnTo>
                          <a:pt x="343" y="375"/>
                        </a:lnTo>
                        <a:lnTo>
                          <a:pt x="335" y="375"/>
                        </a:lnTo>
                        <a:lnTo>
                          <a:pt x="327" y="375"/>
                        </a:lnTo>
                        <a:lnTo>
                          <a:pt x="319" y="375"/>
                        </a:lnTo>
                        <a:lnTo>
                          <a:pt x="311" y="367"/>
                        </a:lnTo>
                        <a:lnTo>
                          <a:pt x="303" y="367"/>
                        </a:lnTo>
                        <a:lnTo>
                          <a:pt x="303" y="359"/>
                        </a:lnTo>
                        <a:lnTo>
                          <a:pt x="295" y="359"/>
                        </a:lnTo>
                        <a:lnTo>
                          <a:pt x="287" y="359"/>
                        </a:lnTo>
                        <a:lnTo>
                          <a:pt x="287" y="367"/>
                        </a:lnTo>
                        <a:lnTo>
                          <a:pt x="287" y="375"/>
                        </a:lnTo>
                        <a:lnTo>
                          <a:pt x="279" y="375"/>
                        </a:lnTo>
                        <a:lnTo>
                          <a:pt x="271" y="375"/>
                        </a:lnTo>
                        <a:lnTo>
                          <a:pt x="263" y="375"/>
                        </a:lnTo>
                        <a:lnTo>
                          <a:pt x="255" y="375"/>
                        </a:lnTo>
                        <a:lnTo>
                          <a:pt x="263" y="383"/>
                        </a:lnTo>
                        <a:lnTo>
                          <a:pt x="271" y="391"/>
                        </a:lnTo>
                        <a:lnTo>
                          <a:pt x="263" y="391"/>
                        </a:lnTo>
                        <a:lnTo>
                          <a:pt x="263" y="399"/>
                        </a:lnTo>
                        <a:lnTo>
                          <a:pt x="255" y="399"/>
                        </a:lnTo>
                        <a:lnTo>
                          <a:pt x="247" y="399"/>
                        </a:lnTo>
                        <a:lnTo>
                          <a:pt x="239" y="399"/>
                        </a:lnTo>
                        <a:lnTo>
                          <a:pt x="239" y="407"/>
                        </a:lnTo>
                        <a:lnTo>
                          <a:pt x="239" y="414"/>
                        </a:lnTo>
                        <a:lnTo>
                          <a:pt x="231" y="414"/>
                        </a:lnTo>
                        <a:lnTo>
                          <a:pt x="231" y="422"/>
                        </a:lnTo>
                        <a:lnTo>
                          <a:pt x="223" y="422"/>
                        </a:lnTo>
                        <a:lnTo>
                          <a:pt x="215" y="422"/>
                        </a:lnTo>
                        <a:lnTo>
                          <a:pt x="215" y="430"/>
                        </a:lnTo>
                        <a:lnTo>
                          <a:pt x="215" y="438"/>
                        </a:lnTo>
                        <a:lnTo>
                          <a:pt x="207" y="438"/>
                        </a:lnTo>
                        <a:lnTo>
                          <a:pt x="207" y="446"/>
                        </a:lnTo>
                        <a:lnTo>
                          <a:pt x="199" y="446"/>
                        </a:lnTo>
                        <a:lnTo>
                          <a:pt x="191" y="446"/>
                        </a:lnTo>
                        <a:lnTo>
                          <a:pt x="191" y="438"/>
                        </a:lnTo>
                        <a:lnTo>
                          <a:pt x="184" y="438"/>
                        </a:lnTo>
                        <a:lnTo>
                          <a:pt x="184" y="430"/>
                        </a:lnTo>
                        <a:lnTo>
                          <a:pt x="176" y="430"/>
                        </a:lnTo>
                        <a:lnTo>
                          <a:pt x="168" y="430"/>
                        </a:lnTo>
                        <a:lnTo>
                          <a:pt x="160" y="430"/>
                        </a:lnTo>
                        <a:lnTo>
                          <a:pt x="152" y="430"/>
                        </a:lnTo>
                        <a:lnTo>
                          <a:pt x="144" y="430"/>
                        </a:lnTo>
                        <a:lnTo>
                          <a:pt x="136" y="430"/>
                        </a:lnTo>
                        <a:lnTo>
                          <a:pt x="128" y="430"/>
                        </a:lnTo>
                        <a:lnTo>
                          <a:pt x="120" y="430"/>
                        </a:lnTo>
                        <a:lnTo>
                          <a:pt x="112" y="430"/>
                        </a:lnTo>
                        <a:lnTo>
                          <a:pt x="104" y="438"/>
                        </a:lnTo>
                        <a:lnTo>
                          <a:pt x="96" y="438"/>
                        </a:lnTo>
                        <a:lnTo>
                          <a:pt x="96" y="446"/>
                        </a:lnTo>
                        <a:lnTo>
                          <a:pt x="88" y="446"/>
                        </a:lnTo>
                        <a:lnTo>
                          <a:pt x="80" y="446"/>
                        </a:lnTo>
                        <a:lnTo>
                          <a:pt x="72" y="438"/>
                        </a:lnTo>
                        <a:lnTo>
                          <a:pt x="64" y="438"/>
                        </a:lnTo>
                        <a:lnTo>
                          <a:pt x="64" y="430"/>
                        </a:lnTo>
                        <a:lnTo>
                          <a:pt x="64" y="422"/>
                        </a:lnTo>
                        <a:lnTo>
                          <a:pt x="64" y="414"/>
                        </a:lnTo>
                        <a:lnTo>
                          <a:pt x="72" y="414"/>
                        </a:lnTo>
                        <a:lnTo>
                          <a:pt x="80" y="414"/>
                        </a:lnTo>
                        <a:lnTo>
                          <a:pt x="88" y="407"/>
                        </a:lnTo>
                        <a:lnTo>
                          <a:pt x="96" y="407"/>
                        </a:lnTo>
                        <a:lnTo>
                          <a:pt x="96" y="399"/>
                        </a:lnTo>
                        <a:lnTo>
                          <a:pt x="96" y="391"/>
                        </a:lnTo>
                        <a:lnTo>
                          <a:pt x="88" y="391"/>
                        </a:lnTo>
                        <a:lnTo>
                          <a:pt x="88" y="383"/>
                        </a:lnTo>
                        <a:lnTo>
                          <a:pt x="88" y="375"/>
                        </a:lnTo>
                        <a:lnTo>
                          <a:pt x="80" y="375"/>
                        </a:lnTo>
                        <a:lnTo>
                          <a:pt x="72" y="375"/>
                        </a:lnTo>
                        <a:lnTo>
                          <a:pt x="64" y="367"/>
                        </a:lnTo>
                        <a:lnTo>
                          <a:pt x="56" y="367"/>
                        </a:lnTo>
                        <a:lnTo>
                          <a:pt x="56" y="359"/>
                        </a:lnTo>
                        <a:lnTo>
                          <a:pt x="56" y="351"/>
                        </a:lnTo>
                        <a:lnTo>
                          <a:pt x="56" y="343"/>
                        </a:lnTo>
                        <a:lnTo>
                          <a:pt x="64" y="343"/>
                        </a:lnTo>
                        <a:lnTo>
                          <a:pt x="64" y="335"/>
                        </a:lnTo>
                        <a:lnTo>
                          <a:pt x="72" y="335"/>
                        </a:lnTo>
                        <a:lnTo>
                          <a:pt x="80" y="327"/>
                        </a:lnTo>
                        <a:lnTo>
                          <a:pt x="80" y="319"/>
                        </a:lnTo>
                        <a:lnTo>
                          <a:pt x="88" y="311"/>
                        </a:lnTo>
                        <a:lnTo>
                          <a:pt x="88" y="303"/>
                        </a:lnTo>
                        <a:lnTo>
                          <a:pt x="80" y="303"/>
                        </a:lnTo>
                        <a:lnTo>
                          <a:pt x="72" y="295"/>
                        </a:lnTo>
                        <a:lnTo>
                          <a:pt x="72" y="287"/>
                        </a:lnTo>
                        <a:lnTo>
                          <a:pt x="80" y="287"/>
                        </a:lnTo>
                        <a:lnTo>
                          <a:pt x="88" y="287"/>
                        </a:lnTo>
                        <a:lnTo>
                          <a:pt x="88" y="279"/>
                        </a:lnTo>
                        <a:lnTo>
                          <a:pt x="80" y="271"/>
                        </a:lnTo>
                        <a:lnTo>
                          <a:pt x="72" y="271"/>
                        </a:lnTo>
                        <a:lnTo>
                          <a:pt x="64" y="271"/>
                        </a:lnTo>
                        <a:lnTo>
                          <a:pt x="56" y="271"/>
                        </a:lnTo>
                        <a:lnTo>
                          <a:pt x="48" y="271"/>
                        </a:lnTo>
                        <a:lnTo>
                          <a:pt x="40" y="271"/>
                        </a:lnTo>
                        <a:lnTo>
                          <a:pt x="32" y="271"/>
                        </a:lnTo>
                        <a:lnTo>
                          <a:pt x="24" y="271"/>
                        </a:lnTo>
                        <a:lnTo>
                          <a:pt x="16" y="271"/>
                        </a:lnTo>
                        <a:lnTo>
                          <a:pt x="16" y="263"/>
                        </a:lnTo>
                        <a:lnTo>
                          <a:pt x="8" y="263"/>
                        </a:lnTo>
                        <a:lnTo>
                          <a:pt x="8" y="255"/>
                        </a:lnTo>
                        <a:lnTo>
                          <a:pt x="8" y="247"/>
                        </a:lnTo>
                        <a:lnTo>
                          <a:pt x="0" y="247"/>
                        </a:lnTo>
                        <a:lnTo>
                          <a:pt x="0" y="239"/>
                        </a:lnTo>
                        <a:lnTo>
                          <a:pt x="0" y="231"/>
                        </a:lnTo>
                        <a:lnTo>
                          <a:pt x="0" y="223"/>
                        </a:lnTo>
                        <a:lnTo>
                          <a:pt x="0" y="215"/>
                        </a:lnTo>
                        <a:lnTo>
                          <a:pt x="8" y="215"/>
                        </a:lnTo>
                        <a:lnTo>
                          <a:pt x="8" y="207"/>
                        </a:lnTo>
                        <a:lnTo>
                          <a:pt x="16" y="207"/>
                        </a:lnTo>
                        <a:lnTo>
                          <a:pt x="16" y="199"/>
                        </a:lnTo>
                        <a:lnTo>
                          <a:pt x="16" y="191"/>
                        </a:lnTo>
                        <a:lnTo>
                          <a:pt x="16" y="183"/>
                        </a:lnTo>
                        <a:lnTo>
                          <a:pt x="24" y="183"/>
                        </a:lnTo>
                        <a:lnTo>
                          <a:pt x="24" y="175"/>
                        </a:lnTo>
                        <a:lnTo>
                          <a:pt x="32" y="175"/>
                        </a:lnTo>
                        <a:lnTo>
                          <a:pt x="40" y="175"/>
                        </a:lnTo>
                        <a:lnTo>
                          <a:pt x="48" y="175"/>
                        </a:lnTo>
                        <a:lnTo>
                          <a:pt x="48" y="167"/>
                        </a:lnTo>
                        <a:lnTo>
                          <a:pt x="56" y="167"/>
                        </a:lnTo>
                        <a:lnTo>
                          <a:pt x="56" y="175"/>
                        </a:lnTo>
                        <a:lnTo>
                          <a:pt x="56" y="183"/>
                        </a:lnTo>
                        <a:lnTo>
                          <a:pt x="64" y="191"/>
                        </a:lnTo>
                        <a:lnTo>
                          <a:pt x="72" y="191"/>
                        </a:lnTo>
                        <a:lnTo>
                          <a:pt x="80" y="199"/>
                        </a:lnTo>
                        <a:lnTo>
                          <a:pt x="88" y="207"/>
                        </a:lnTo>
                        <a:lnTo>
                          <a:pt x="96" y="207"/>
                        </a:lnTo>
                        <a:lnTo>
                          <a:pt x="104" y="207"/>
                        </a:lnTo>
                        <a:lnTo>
                          <a:pt x="112" y="207"/>
                        </a:lnTo>
                        <a:lnTo>
                          <a:pt x="120" y="207"/>
                        </a:lnTo>
                        <a:lnTo>
                          <a:pt x="128" y="207"/>
                        </a:lnTo>
                        <a:lnTo>
                          <a:pt x="136" y="207"/>
                        </a:lnTo>
                        <a:lnTo>
                          <a:pt x="136" y="199"/>
                        </a:lnTo>
                        <a:lnTo>
                          <a:pt x="144" y="199"/>
                        </a:lnTo>
                        <a:lnTo>
                          <a:pt x="144" y="191"/>
                        </a:lnTo>
                        <a:lnTo>
                          <a:pt x="152" y="191"/>
                        </a:lnTo>
                        <a:lnTo>
                          <a:pt x="152" y="183"/>
                        </a:lnTo>
                        <a:lnTo>
                          <a:pt x="144" y="183"/>
                        </a:lnTo>
                        <a:lnTo>
                          <a:pt x="152" y="175"/>
                        </a:lnTo>
                        <a:lnTo>
                          <a:pt x="128" y="183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46" name="Freeform 10"/>
                  <p:cNvSpPr/>
                  <p:nvPr/>
                </p:nvSpPr>
                <p:spPr>
                  <a:xfrm>
                    <a:off x="4979818" y="3894763"/>
                    <a:ext cx="1138428" cy="1055195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750" h="782">
                        <a:moveTo>
                          <a:pt x="168" y="0"/>
                        </a:moveTo>
                        <a:lnTo>
                          <a:pt x="160" y="0"/>
                        </a:lnTo>
                        <a:lnTo>
                          <a:pt x="152" y="0"/>
                        </a:lnTo>
                        <a:lnTo>
                          <a:pt x="144" y="8"/>
                        </a:lnTo>
                        <a:lnTo>
                          <a:pt x="144" y="16"/>
                        </a:lnTo>
                        <a:lnTo>
                          <a:pt x="136" y="24"/>
                        </a:lnTo>
                        <a:lnTo>
                          <a:pt x="136" y="32"/>
                        </a:lnTo>
                        <a:lnTo>
                          <a:pt x="136" y="40"/>
                        </a:lnTo>
                        <a:lnTo>
                          <a:pt x="136" y="47"/>
                        </a:lnTo>
                        <a:lnTo>
                          <a:pt x="144" y="47"/>
                        </a:lnTo>
                        <a:lnTo>
                          <a:pt x="144" y="55"/>
                        </a:lnTo>
                        <a:lnTo>
                          <a:pt x="144" y="63"/>
                        </a:lnTo>
                        <a:lnTo>
                          <a:pt x="136" y="63"/>
                        </a:lnTo>
                        <a:lnTo>
                          <a:pt x="128" y="63"/>
                        </a:lnTo>
                        <a:lnTo>
                          <a:pt x="120" y="63"/>
                        </a:lnTo>
                        <a:lnTo>
                          <a:pt x="112" y="63"/>
                        </a:lnTo>
                        <a:lnTo>
                          <a:pt x="112" y="71"/>
                        </a:lnTo>
                        <a:lnTo>
                          <a:pt x="104" y="71"/>
                        </a:lnTo>
                        <a:lnTo>
                          <a:pt x="104" y="79"/>
                        </a:lnTo>
                        <a:lnTo>
                          <a:pt x="104" y="87"/>
                        </a:lnTo>
                        <a:lnTo>
                          <a:pt x="104" y="95"/>
                        </a:lnTo>
                        <a:lnTo>
                          <a:pt x="112" y="95"/>
                        </a:lnTo>
                        <a:lnTo>
                          <a:pt x="120" y="95"/>
                        </a:lnTo>
                        <a:lnTo>
                          <a:pt x="120" y="103"/>
                        </a:lnTo>
                        <a:lnTo>
                          <a:pt x="120" y="111"/>
                        </a:lnTo>
                        <a:lnTo>
                          <a:pt x="120" y="119"/>
                        </a:lnTo>
                        <a:lnTo>
                          <a:pt x="120" y="127"/>
                        </a:lnTo>
                        <a:lnTo>
                          <a:pt x="120" y="135"/>
                        </a:lnTo>
                        <a:lnTo>
                          <a:pt x="112" y="135"/>
                        </a:lnTo>
                        <a:lnTo>
                          <a:pt x="104" y="143"/>
                        </a:lnTo>
                        <a:lnTo>
                          <a:pt x="96" y="151"/>
                        </a:lnTo>
                        <a:lnTo>
                          <a:pt x="96" y="159"/>
                        </a:lnTo>
                        <a:lnTo>
                          <a:pt x="96" y="167"/>
                        </a:lnTo>
                        <a:lnTo>
                          <a:pt x="88" y="167"/>
                        </a:lnTo>
                        <a:lnTo>
                          <a:pt x="88" y="175"/>
                        </a:lnTo>
                        <a:lnTo>
                          <a:pt x="96" y="183"/>
                        </a:lnTo>
                        <a:lnTo>
                          <a:pt x="104" y="183"/>
                        </a:lnTo>
                        <a:lnTo>
                          <a:pt x="112" y="191"/>
                        </a:lnTo>
                        <a:lnTo>
                          <a:pt x="112" y="199"/>
                        </a:lnTo>
                        <a:lnTo>
                          <a:pt x="120" y="199"/>
                        </a:lnTo>
                        <a:lnTo>
                          <a:pt x="120" y="207"/>
                        </a:lnTo>
                        <a:lnTo>
                          <a:pt x="128" y="207"/>
                        </a:lnTo>
                        <a:lnTo>
                          <a:pt x="128" y="215"/>
                        </a:lnTo>
                        <a:lnTo>
                          <a:pt x="128" y="223"/>
                        </a:lnTo>
                        <a:lnTo>
                          <a:pt x="120" y="223"/>
                        </a:lnTo>
                        <a:lnTo>
                          <a:pt x="120" y="231"/>
                        </a:lnTo>
                        <a:lnTo>
                          <a:pt x="120" y="239"/>
                        </a:lnTo>
                        <a:lnTo>
                          <a:pt x="120" y="247"/>
                        </a:lnTo>
                        <a:lnTo>
                          <a:pt x="120" y="255"/>
                        </a:lnTo>
                        <a:lnTo>
                          <a:pt x="120" y="263"/>
                        </a:lnTo>
                        <a:lnTo>
                          <a:pt x="120" y="271"/>
                        </a:lnTo>
                        <a:lnTo>
                          <a:pt x="120" y="279"/>
                        </a:lnTo>
                        <a:lnTo>
                          <a:pt x="120" y="287"/>
                        </a:lnTo>
                        <a:lnTo>
                          <a:pt x="120" y="295"/>
                        </a:lnTo>
                        <a:lnTo>
                          <a:pt x="120" y="319"/>
                        </a:lnTo>
                        <a:lnTo>
                          <a:pt x="112" y="327"/>
                        </a:lnTo>
                        <a:lnTo>
                          <a:pt x="112" y="335"/>
                        </a:lnTo>
                        <a:lnTo>
                          <a:pt x="104" y="335"/>
                        </a:lnTo>
                        <a:lnTo>
                          <a:pt x="104" y="343"/>
                        </a:lnTo>
                        <a:lnTo>
                          <a:pt x="96" y="351"/>
                        </a:lnTo>
                        <a:lnTo>
                          <a:pt x="96" y="359"/>
                        </a:lnTo>
                        <a:lnTo>
                          <a:pt x="88" y="359"/>
                        </a:lnTo>
                        <a:lnTo>
                          <a:pt x="88" y="367"/>
                        </a:lnTo>
                        <a:lnTo>
                          <a:pt x="88" y="375"/>
                        </a:lnTo>
                        <a:lnTo>
                          <a:pt x="88" y="383"/>
                        </a:lnTo>
                        <a:lnTo>
                          <a:pt x="80" y="383"/>
                        </a:lnTo>
                        <a:lnTo>
                          <a:pt x="80" y="391"/>
                        </a:lnTo>
                        <a:lnTo>
                          <a:pt x="72" y="391"/>
                        </a:lnTo>
                        <a:lnTo>
                          <a:pt x="64" y="399"/>
                        </a:lnTo>
                        <a:lnTo>
                          <a:pt x="56" y="399"/>
                        </a:lnTo>
                        <a:lnTo>
                          <a:pt x="56" y="407"/>
                        </a:lnTo>
                        <a:lnTo>
                          <a:pt x="48" y="407"/>
                        </a:lnTo>
                        <a:lnTo>
                          <a:pt x="48" y="415"/>
                        </a:lnTo>
                        <a:lnTo>
                          <a:pt x="40" y="415"/>
                        </a:lnTo>
                        <a:lnTo>
                          <a:pt x="40" y="423"/>
                        </a:lnTo>
                        <a:lnTo>
                          <a:pt x="32" y="423"/>
                        </a:lnTo>
                        <a:lnTo>
                          <a:pt x="24" y="431"/>
                        </a:lnTo>
                        <a:lnTo>
                          <a:pt x="16" y="439"/>
                        </a:lnTo>
                        <a:lnTo>
                          <a:pt x="16" y="447"/>
                        </a:lnTo>
                        <a:lnTo>
                          <a:pt x="24" y="454"/>
                        </a:lnTo>
                        <a:lnTo>
                          <a:pt x="24" y="462"/>
                        </a:lnTo>
                        <a:lnTo>
                          <a:pt x="24" y="470"/>
                        </a:lnTo>
                        <a:lnTo>
                          <a:pt x="16" y="470"/>
                        </a:lnTo>
                        <a:lnTo>
                          <a:pt x="16" y="478"/>
                        </a:lnTo>
                        <a:lnTo>
                          <a:pt x="16" y="486"/>
                        </a:lnTo>
                        <a:lnTo>
                          <a:pt x="8" y="486"/>
                        </a:lnTo>
                        <a:lnTo>
                          <a:pt x="8" y="494"/>
                        </a:lnTo>
                        <a:lnTo>
                          <a:pt x="8" y="502"/>
                        </a:lnTo>
                        <a:lnTo>
                          <a:pt x="8" y="510"/>
                        </a:lnTo>
                        <a:lnTo>
                          <a:pt x="8" y="518"/>
                        </a:lnTo>
                        <a:lnTo>
                          <a:pt x="0" y="518"/>
                        </a:lnTo>
                        <a:lnTo>
                          <a:pt x="0" y="526"/>
                        </a:lnTo>
                        <a:lnTo>
                          <a:pt x="0" y="534"/>
                        </a:lnTo>
                        <a:lnTo>
                          <a:pt x="0" y="542"/>
                        </a:lnTo>
                        <a:lnTo>
                          <a:pt x="8" y="542"/>
                        </a:lnTo>
                        <a:lnTo>
                          <a:pt x="16" y="542"/>
                        </a:lnTo>
                        <a:lnTo>
                          <a:pt x="24" y="542"/>
                        </a:lnTo>
                        <a:lnTo>
                          <a:pt x="24" y="534"/>
                        </a:lnTo>
                        <a:lnTo>
                          <a:pt x="32" y="534"/>
                        </a:lnTo>
                        <a:lnTo>
                          <a:pt x="32" y="526"/>
                        </a:lnTo>
                        <a:lnTo>
                          <a:pt x="40" y="526"/>
                        </a:lnTo>
                        <a:lnTo>
                          <a:pt x="40" y="518"/>
                        </a:lnTo>
                        <a:lnTo>
                          <a:pt x="48" y="518"/>
                        </a:lnTo>
                        <a:lnTo>
                          <a:pt x="48" y="510"/>
                        </a:lnTo>
                        <a:lnTo>
                          <a:pt x="56" y="502"/>
                        </a:lnTo>
                        <a:lnTo>
                          <a:pt x="64" y="502"/>
                        </a:lnTo>
                        <a:lnTo>
                          <a:pt x="72" y="502"/>
                        </a:lnTo>
                        <a:lnTo>
                          <a:pt x="80" y="502"/>
                        </a:lnTo>
                        <a:lnTo>
                          <a:pt x="88" y="502"/>
                        </a:lnTo>
                        <a:lnTo>
                          <a:pt x="88" y="510"/>
                        </a:lnTo>
                        <a:lnTo>
                          <a:pt x="88" y="518"/>
                        </a:lnTo>
                        <a:lnTo>
                          <a:pt x="96" y="518"/>
                        </a:lnTo>
                        <a:lnTo>
                          <a:pt x="104" y="518"/>
                        </a:lnTo>
                        <a:lnTo>
                          <a:pt x="112" y="518"/>
                        </a:lnTo>
                        <a:lnTo>
                          <a:pt x="120" y="518"/>
                        </a:lnTo>
                        <a:lnTo>
                          <a:pt x="128" y="518"/>
                        </a:lnTo>
                        <a:lnTo>
                          <a:pt x="136" y="518"/>
                        </a:lnTo>
                        <a:lnTo>
                          <a:pt x="136" y="526"/>
                        </a:lnTo>
                        <a:lnTo>
                          <a:pt x="128" y="526"/>
                        </a:lnTo>
                        <a:lnTo>
                          <a:pt x="120" y="534"/>
                        </a:lnTo>
                        <a:lnTo>
                          <a:pt x="112" y="534"/>
                        </a:lnTo>
                        <a:lnTo>
                          <a:pt x="104" y="534"/>
                        </a:lnTo>
                        <a:lnTo>
                          <a:pt x="80" y="534"/>
                        </a:lnTo>
                        <a:lnTo>
                          <a:pt x="72" y="534"/>
                        </a:lnTo>
                        <a:lnTo>
                          <a:pt x="64" y="534"/>
                        </a:lnTo>
                        <a:lnTo>
                          <a:pt x="64" y="542"/>
                        </a:lnTo>
                        <a:lnTo>
                          <a:pt x="72" y="542"/>
                        </a:lnTo>
                        <a:lnTo>
                          <a:pt x="80" y="550"/>
                        </a:lnTo>
                        <a:lnTo>
                          <a:pt x="88" y="550"/>
                        </a:lnTo>
                        <a:lnTo>
                          <a:pt x="96" y="550"/>
                        </a:lnTo>
                        <a:lnTo>
                          <a:pt x="104" y="550"/>
                        </a:lnTo>
                        <a:lnTo>
                          <a:pt x="104" y="558"/>
                        </a:lnTo>
                        <a:lnTo>
                          <a:pt x="104" y="566"/>
                        </a:lnTo>
                        <a:lnTo>
                          <a:pt x="104" y="574"/>
                        </a:lnTo>
                        <a:lnTo>
                          <a:pt x="104" y="582"/>
                        </a:lnTo>
                        <a:lnTo>
                          <a:pt x="112" y="582"/>
                        </a:lnTo>
                        <a:lnTo>
                          <a:pt x="120" y="590"/>
                        </a:lnTo>
                        <a:lnTo>
                          <a:pt x="128" y="590"/>
                        </a:lnTo>
                        <a:lnTo>
                          <a:pt x="136" y="598"/>
                        </a:lnTo>
                        <a:lnTo>
                          <a:pt x="128" y="598"/>
                        </a:lnTo>
                        <a:lnTo>
                          <a:pt x="128" y="606"/>
                        </a:lnTo>
                        <a:lnTo>
                          <a:pt x="128" y="614"/>
                        </a:lnTo>
                        <a:lnTo>
                          <a:pt x="128" y="622"/>
                        </a:lnTo>
                        <a:lnTo>
                          <a:pt x="136" y="622"/>
                        </a:lnTo>
                        <a:lnTo>
                          <a:pt x="144" y="622"/>
                        </a:lnTo>
                        <a:lnTo>
                          <a:pt x="152" y="622"/>
                        </a:lnTo>
                        <a:lnTo>
                          <a:pt x="160" y="630"/>
                        </a:lnTo>
                        <a:lnTo>
                          <a:pt x="184" y="630"/>
                        </a:lnTo>
                        <a:lnTo>
                          <a:pt x="184" y="638"/>
                        </a:lnTo>
                        <a:lnTo>
                          <a:pt x="176" y="638"/>
                        </a:lnTo>
                        <a:lnTo>
                          <a:pt x="176" y="646"/>
                        </a:lnTo>
                        <a:lnTo>
                          <a:pt x="168" y="646"/>
                        </a:lnTo>
                        <a:lnTo>
                          <a:pt x="168" y="654"/>
                        </a:lnTo>
                        <a:lnTo>
                          <a:pt x="160" y="654"/>
                        </a:lnTo>
                        <a:lnTo>
                          <a:pt x="160" y="662"/>
                        </a:lnTo>
                        <a:lnTo>
                          <a:pt x="152" y="670"/>
                        </a:lnTo>
                        <a:lnTo>
                          <a:pt x="152" y="678"/>
                        </a:lnTo>
                        <a:lnTo>
                          <a:pt x="152" y="686"/>
                        </a:lnTo>
                        <a:lnTo>
                          <a:pt x="152" y="694"/>
                        </a:lnTo>
                        <a:lnTo>
                          <a:pt x="160" y="694"/>
                        </a:lnTo>
                        <a:lnTo>
                          <a:pt x="168" y="694"/>
                        </a:lnTo>
                        <a:lnTo>
                          <a:pt x="176" y="694"/>
                        </a:lnTo>
                        <a:lnTo>
                          <a:pt x="184" y="694"/>
                        </a:lnTo>
                        <a:lnTo>
                          <a:pt x="192" y="694"/>
                        </a:lnTo>
                        <a:lnTo>
                          <a:pt x="192" y="702"/>
                        </a:lnTo>
                        <a:lnTo>
                          <a:pt x="199" y="702"/>
                        </a:lnTo>
                        <a:lnTo>
                          <a:pt x="199" y="710"/>
                        </a:lnTo>
                        <a:lnTo>
                          <a:pt x="199" y="718"/>
                        </a:lnTo>
                        <a:lnTo>
                          <a:pt x="199" y="726"/>
                        </a:lnTo>
                        <a:lnTo>
                          <a:pt x="199" y="734"/>
                        </a:lnTo>
                        <a:lnTo>
                          <a:pt x="207" y="734"/>
                        </a:lnTo>
                        <a:lnTo>
                          <a:pt x="207" y="742"/>
                        </a:lnTo>
                        <a:lnTo>
                          <a:pt x="207" y="750"/>
                        </a:lnTo>
                        <a:lnTo>
                          <a:pt x="215" y="758"/>
                        </a:lnTo>
                        <a:lnTo>
                          <a:pt x="215" y="766"/>
                        </a:lnTo>
                        <a:lnTo>
                          <a:pt x="223" y="766"/>
                        </a:lnTo>
                        <a:lnTo>
                          <a:pt x="231" y="774"/>
                        </a:lnTo>
                        <a:lnTo>
                          <a:pt x="231" y="766"/>
                        </a:lnTo>
                        <a:lnTo>
                          <a:pt x="239" y="766"/>
                        </a:lnTo>
                        <a:lnTo>
                          <a:pt x="247" y="758"/>
                        </a:lnTo>
                        <a:lnTo>
                          <a:pt x="255" y="758"/>
                        </a:lnTo>
                        <a:lnTo>
                          <a:pt x="263" y="758"/>
                        </a:lnTo>
                        <a:lnTo>
                          <a:pt x="271" y="758"/>
                        </a:lnTo>
                        <a:lnTo>
                          <a:pt x="271" y="766"/>
                        </a:lnTo>
                        <a:lnTo>
                          <a:pt x="271" y="758"/>
                        </a:lnTo>
                        <a:lnTo>
                          <a:pt x="279" y="758"/>
                        </a:lnTo>
                        <a:lnTo>
                          <a:pt x="279" y="750"/>
                        </a:lnTo>
                        <a:lnTo>
                          <a:pt x="287" y="750"/>
                        </a:lnTo>
                        <a:lnTo>
                          <a:pt x="295" y="750"/>
                        </a:lnTo>
                        <a:lnTo>
                          <a:pt x="303" y="750"/>
                        </a:lnTo>
                        <a:lnTo>
                          <a:pt x="303" y="758"/>
                        </a:lnTo>
                        <a:lnTo>
                          <a:pt x="311" y="758"/>
                        </a:lnTo>
                        <a:lnTo>
                          <a:pt x="311" y="766"/>
                        </a:lnTo>
                        <a:lnTo>
                          <a:pt x="311" y="774"/>
                        </a:lnTo>
                        <a:lnTo>
                          <a:pt x="319" y="782"/>
                        </a:lnTo>
                        <a:lnTo>
                          <a:pt x="351" y="782"/>
                        </a:lnTo>
                        <a:lnTo>
                          <a:pt x="359" y="782"/>
                        </a:lnTo>
                        <a:lnTo>
                          <a:pt x="367" y="782"/>
                        </a:lnTo>
                        <a:lnTo>
                          <a:pt x="367" y="774"/>
                        </a:lnTo>
                        <a:lnTo>
                          <a:pt x="367" y="766"/>
                        </a:lnTo>
                        <a:lnTo>
                          <a:pt x="367" y="758"/>
                        </a:lnTo>
                        <a:lnTo>
                          <a:pt x="359" y="750"/>
                        </a:lnTo>
                        <a:lnTo>
                          <a:pt x="359" y="742"/>
                        </a:lnTo>
                        <a:lnTo>
                          <a:pt x="359" y="734"/>
                        </a:lnTo>
                        <a:lnTo>
                          <a:pt x="351" y="734"/>
                        </a:lnTo>
                        <a:lnTo>
                          <a:pt x="351" y="726"/>
                        </a:lnTo>
                        <a:lnTo>
                          <a:pt x="343" y="726"/>
                        </a:lnTo>
                        <a:lnTo>
                          <a:pt x="343" y="718"/>
                        </a:lnTo>
                        <a:lnTo>
                          <a:pt x="343" y="710"/>
                        </a:lnTo>
                        <a:lnTo>
                          <a:pt x="343" y="702"/>
                        </a:lnTo>
                        <a:lnTo>
                          <a:pt x="351" y="694"/>
                        </a:lnTo>
                        <a:lnTo>
                          <a:pt x="351" y="702"/>
                        </a:lnTo>
                        <a:lnTo>
                          <a:pt x="359" y="702"/>
                        </a:lnTo>
                        <a:lnTo>
                          <a:pt x="367" y="702"/>
                        </a:lnTo>
                        <a:lnTo>
                          <a:pt x="375" y="702"/>
                        </a:lnTo>
                        <a:lnTo>
                          <a:pt x="383" y="702"/>
                        </a:lnTo>
                        <a:lnTo>
                          <a:pt x="383" y="694"/>
                        </a:lnTo>
                        <a:lnTo>
                          <a:pt x="391" y="694"/>
                        </a:lnTo>
                        <a:lnTo>
                          <a:pt x="399" y="694"/>
                        </a:lnTo>
                        <a:lnTo>
                          <a:pt x="407" y="694"/>
                        </a:lnTo>
                        <a:lnTo>
                          <a:pt x="415" y="694"/>
                        </a:lnTo>
                        <a:lnTo>
                          <a:pt x="423" y="694"/>
                        </a:lnTo>
                        <a:lnTo>
                          <a:pt x="431" y="694"/>
                        </a:lnTo>
                        <a:lnTo>
                          <a:pt x="431" y="686"/>
                        </a:lnTo>
                        <a:lnTo>
                          <a:pt x="439" y="686"/>
                        </a:lnTo>
                        <a:lnTo>
                          <a:pt x="439" y="678"/>
                        </a:lnTo>
                        <a:lnTo>
                          <a:pt x="447" y="678"/>
                        </a:lnTo>
                        <a:lnTo>
                          <a:pt x="447" y="670"/>
                        </a:lnTo>
                        <a:lnTo>
                          <a:pt x="455" y="670"/>
                        </a:lnTo>
                        <a:lnTo>
                          <a:pt x="463" y="670"/>
                        </a:lnTo>
                        <a:lnTo>
                          <a:pt x="471" y="670"/>
                        </a:lnTo>
                        <a:lnTo>
                          <a:pt x="479" y="670"/>
                        </a:lnTo>
                        <a:lnTo>
                          <a:pt x="487" y="670"/>
                        </a:lnTo>
                        <a:lnTo>
                          <a:pt x="495" y="670"/>
                        </a:lnTo>
                        <a:lnTo>
                          <a:pt x="503" y="670"/>
                        </a:lnTo>
                        <a:lnTo>
                          <a:pt x="511" y="670"/>
                        </a:lnTo>
                        <a:lnTo>
                          <a:pt x="519" y="670"/>
                        </a:lnTo>
                        <a:lnTo>
                          <a:pt x="519" y="662"/>
                        </a:lnTo>
                        <a:lnTo>
                          <a:pt x="527" y="662"/>
                        </a:lnTo>
                        <a:lnTo>
                          <a:pt x="535" y="662"/>
                        </a:lnTo>
                        <a:lnTo>
                          <a:pt x="535" y="654"/>
                        </a:lnTo>
                        <a:lnTo>
                          <a:pt x="543" y="654"/>
                        </a:lnTo>
                        <a:lnTo>
                          <a:pt x="551" y="646"/>
                        </a:lnTo>
                        <a:lnTo>
                          <a:pt x="559" y="646"/>
                        </a:lnTo>
                        <a:lnTo>
                          <a:pt x="567" y="646"/>
                        </a:lnTo>
                        <a:lnTo>
                          <a:pt x="575" y="646"/>
                        </a:lnTo>
                        <a:lnTo>
                          <a:pt x="583" y="638"/>
                        </a:lnTo>
                        <a:lnTo>
                          <a:pt x="591" y="638"/>
                        </a:lnTo>
                        <a:lnTo>
                          <a:pt x="599" y="638"/>
                        </a:lnTo>
                        <a:lnTo>
                          <a:pt x="599" y="630"/>
                        </a:lnTo>
                        <a:lnTo>
                          <a:pt x="607" y="630"/>
                        </a:lnTo>
                        <a:lnTo>
                          <a:pt x="615" y="630"/>
                        </a:lnTo>
                        <a:lnTo>
                          <a:pt x="623" y="630"/>
                        </a:lnTo>
                        <a:lnTo>
                          <a:pt x="631" y="630"/>
                        </a:lnTo>
                        <a:lnTo>
                          <a:pt x="631" y="622"/>
                        </a:lnTo>
                        <a:lnTo>
                          <a:pt x="639" y="622"/>
                        </a:lnTo>
                        <a:lnTo>
                          <a:pt x="647" y="622"/>
                        </a:lnTo>
                        <a:lnTo>
                          <a:pt x="647" y="614"/>
                        </a:lnTo>
                        <a:lnTo>
                          <a:pt x="655" y="614"/>
                        </a:lnTo>
                        <a:lnTo>
                          <a:pt x="663" y="614"/>
                        </a:lnTo>
                        <a:lnTo>
                          <a:pt x="671" y="614"/>
                        </a:lnTo>
                        <a:lnTo>
                          <a:pt x="679" y="614"/>
                        </a:lnTo>
                        <a:lnTo>
                          <a:pt x="687" y="606"/>
                        </a:lnTo>
                        <a:lnTo>
                          <a:pt x="695" y="606"/>
                        </a:lnTo>
                        <a:lnTo>
                          <a:pt x="695" y="598"/>
                        </a:lnTo>
                        <a:lnTo>
                          <a:pt x="703" y="598"/>
                        </a:lnTo>
                        <a:lnTo>
                          <a:pt x="710" y="598"/>
                        </a:lnTo>
                        <a:lnTo>
                          <a:pt x="718" y="590"/>
                        </a:lnTo>
                        <a:lnTo>
                          <a:pt x="726" y="590"/>
                        </a:lnTo>
                        <a:lnTo>
                          <a:pt x="734" y="590"/>
                        </a:lnTo>
                        <a:lnTo>
                          <a:pt x="734" y="582"/>
                        </a:lnTo>
                        <a:lnTo>
                          <a:pt x="742" y="582"/>
                        </a:lnTo>
                        <a:lnTo>
                          <a:pt x="750" y="582"/>
                        </a:lnTo>
                        <a:lnTo>
                          <a:pt x="750" y="574"/>
                        </a:lnTo>
                        <a:lnTo>
                          <a:pt x="750" y="566"/>
                        </a:lnTo>
                        <a:lnTo>
                          <a:pt x="750" y="558"/>
                        </a:lnTo>
                        <a:lnTo>
                          <a:pt x="750" y="550"/>
                        </a:lnTo>
                        <a:lnTo>
                          <a:pt x="750" y="542"/>
                        </a:lnTo>
                        <a:lnTo>
                          <a:pt x="742" y="542"/>
                        </a:lnTo>
                        <a:lnTo>
                          <a:pt x="742" y="534"/>
                        </a:lnTo>
                        <a:lnTo>
                          <a:pt x="734" y="534"/>
                        </a:lnTo>
                        <a:lnTo>
                          <a:pt x="726" y="534"/>
                        </a:lnTo>
                        <a:lnTo>
                          <a:pt x="718" y="534"/>
                        </a:lnTo>
                        <a:lnTo>
                          <a:pt x="718" y="526"/>
                        </a:lnTo>
                        <a:lnTo>
                          <a:pt x="710" y="526"/>
                        </a:lnTo>
                        <a:lnTo>
                          <a:pt x="703" y="526"/>
                        </a:lnTo>
                        <a:lnTo>
                          <a:pt x="695" y="526"/>
                        </a:lnTo>
                        <a:lnTo>
                          <a:pt x="687" y="526"/>
                        </a:lnTo>
                        <a:lnTo>
                          <a:pt x="687" y="518"/>
                        </a:lnTo>
                        <a:lnTo>
                          <a:pt x="679" y="518"/>
                        </a:lnTo>
                        <a:lnTo>
                          <a:pt x="679" y="510"/>
                        </a:lnTo>
                        <a:lnTo>
                          <a:pt x="671" y="510"/>
                        </a:lnTo>
                        <a:lnTo>
                          <a:pt x="663" y="510"/>
                        </a:lnTo>
                        <a:lnTo>
                          <a:pt x="655" y="502"/>
                        </a:lnTo>
                        <a:lnTo>
                          <a:pt x="647" y="502"/>
                        </a:lnTo>
                        <a:lnTo>
                          <a:pt x="639" y="502"/>
                        </a:lnTo>
                        <a:lnTo>
                          <a:pt x="631" y="502"/>
                        </a:lnTo>
                        <a:lnTo>
                          <a:pt x="623" y="502"/>
                        </a:lnTo>
                        <a:lnTo>
                          <a:pt x="615" y="502"/>
                        </a:lnTo>
                        <a:lnTo>
                          <a:pt x="615" y="494"/>
                        </a:lnTo>
                        <a:lnTo>
                          <a:pt x="607" y="494"/>
                        </a:lnTo>
                        <a:lnTo>
                          <a:pt x="599" y="494"/>
                        </a:lnTo>
                        <a:lnTo>
                          <a:pt x="599" y="486"/>
                        </a:lnTo>
                        <a:lnTo>
                          <a:pt x="591" y="486"/>
                        </a:lnTo>
                        <a:lnTo>
                          <a:pt x="583" y="486"/>
                        </a:lnTo>
                        <a:lnTo>
                          <a:pt x="591" y="486"/>
                        </a:lnTo>
                        <a:lnTo>
                          <a:pt x="591" y="478"/>
                        </a:lnTo>
                        <a:lnTo>
                          <a:pt x="599" y="478"/>
                        </a:lnTo>
                        <a:lnTo>
                          <a:pt x="599" y="470"/>
                        </a:lnTo>
                        <a:lnTo>
                          <a:pt x="599" y="462"/>
                        </a:lnTo>
                        <a:lnTo>
                          <a:pt x="599" y="454"/>
                        </a:lnTo>
                        <a:lnTo>
                          <a:pt x="599" y="447"/>
                        </a:lnTo>
                        <a:lnTo>
                          <a:pt x="599" y="439"/>
                        </a:lnTo>
                        <a:lnTo>
                          <a:pt x="607" y="439"/>
                        </a:lnTo>
                        <a:lnTo>
                          <a:pt x="607" y="431"/>
                        </a:lnTo>
                        <a:lnTo>
                          <a:pt x="615" y="431"/>
                        </a:lnTo>
                        <a:lnTo>
                          <a:pt x="615" y="423"/>
                        </a:lnTo>
                        <a:lnTo>
                          <a:pt x="615" y="415"/>
                        </a:lnTo>
                        <a:lnTo>
                          <a:pt x="607" y="415"/>
                        </a:lnTo>
                        <a:lnTo>
                          <a:pt x="599" y="383"/>
                        </a:lnTo>
                        <a:lnTo>
                          <a:pt x="599" y="375"/>
                        </a:lnTo>
                        <a:lnTo>
                          <a:pt x="599" y="367"/>
                        </a:lnTo>
                        <a:lnTo>
                          <a:pt x="591" y="367"/>
                        </a:lnTo>
                        <a:lnTo>
                          <a:pt x="591" y="375"/>
                        </a:lnTo>
                        <a:lnTo>
                          <a:pt x="583" y="375"/>
                        </a:lnTo>
                        <a:lnTo>
                          <a:pt x="575" y="383"/>
                        </a:lnTo>
                        <a:lnTo>
                          <a:pt x="583" y="383"/>
                        </a:lnTo>
                        <a:lnTo>
                          <a:pt x="591" y="375"/>
                        </a:lnTo>
                        <a:lnTo>
                          <a:pt x="591" y="367"/>
                        </a:lnTo>
                        <a:lnTo>
                          <a:pt x="599" y="367"/>
                        </a:lnTo>
                        <a:lnTo>
                          <a:pt x="599" y="359"/>
                        </a:lnTo>
                        <a:lnTo>
                          <a:pt x="599" y="351"/>
                        </a:lnTo>
                        <a:lnTo>
                          <a:pt x="599" y="343"/>
                        </a:lnTo>
                        <a:lnTo>
                          <a:pt x="599" y="335"/>
                        </a:lnTo>
                        <a:lnTo>
                          <a:pt x="599" y="327"/>
                        </a:lnTo>
                        <a:lnTo>
                          <a:pt x="599" y="319"/>
                        </a:lnTo>
                        <a:lnTo>
                          <a:pt x="599" y="311"/>
                        </a:lnTo>
                        <a:lnTo>
                          <a:pt x="599" y="303"/>
                        </a:lnTo>
                        <a:lnTo>
                          <a:pt x="599" y="295"/>
                        </a:lnTo>
                        <a:lnTo>
                          <a:pt x="591" y="295"/>
                        </a:lnTo>
                        <a:lnTo>
                          <a:pt x="583" y="295"/>
                        </a:lnTo>
                        <a:lnTo>
                          <a:pt x="575" y="295"/>
                        </a:lnTo>
                        <a:lnTo>
                          <a:pt x="575" y="303"/>
                        </a:lnTo>
                        <a:lnTo>
                          <a:pt x="567" y="303"/>
                        </a:lnTo>
                        <a:lnTo>
                          <a:pt x="559" y="303"/>
                        </a:lnTo>
                        <a:lnTo>
                          <a:pt x="551" y="303"/>
                        </a:lnTo>
                        <a:lnTo>
                          <a:pt x="551" y="311"/>
                        </a:lnTo>
                        <a:lnTo>
                          <a:pt x="543" y="311"/>
                        </a:lnTo>
                        <a:lnTo>
                          <a:pt x="543" y="303"/>
                        </a:lnTo>
                        <a:lnTo>
                          <a:pt x="543" y="295"/>
                        </a:lnTo>
                        <a:lnTo>
                          <a:pt x="535" y="295"/>
                        </a:lnTo>
                        <a:lnTo>
                          <a:pt x="535" y="287"/>
                        </a:lnTo>
                        <a:lnTo>
                          <a:pt x="535" y="279"/>
                        </a:lnTo>
                        <a:lnTo>
                          <a:pt x="535" y="271"/>
                        </a:lnTo>
                        <a:lnTo>
                          <a:pt x="535" y="263"/>
                        </a:lnTo>
                        <a:lnTo>
                          <a:pt x="527" y="263"/>
                        </a:lnTo>
                        <a:lnTo>
                          <a:pt x="527" y="255"/>
                        </a:lnTo>
                        <a:lnTo>
                          <a:pt x="527" y="247"/>
                        </a:lnTo>
                        <a:lnTo>
                          <a:pt x="527" y="239"/>
                        </a:lnTo>
                        <a:lnTo>
                          <a:pt x="535" y="239"/>
                        </a:lnTo>
                        <a:lnTo>
                          <a:pt x="543" y="239"/>
                        </a:lnTo>
                        <a:lnTo>
                          <a:pt x="543" y="231"/>
                        </a:lnTo>
                        <a:lnTo>
                          <a:pt x="551" y="231"/>
                        </a:lnTo>
                        <a:lnTo>
                          <a:pt x="559" y="231"/>
                        </a:lnTo>
                        <a:lnTo>
                          <a:pt x="567" y="231"/>
                        </a:lnTo>
                        <a:lnTo>
                          <a:pt x="575" y="231"/>
                        </a:lnTo>
                        <a:lnTo>
                          <a:pt x="583" y="231"/>
                        </a:lnTo>
                        <a:lnTo>
                          <a:pt x="591" y="231"/>
                        </a:lnTo>
                        <a:lnTo>
                          <a:pt x="599" y="231"/>
                        </a:lnTo>
                        <a:lnTo>
                          <a:pt x="599" y="239"/>
                        </a:lnTo>
                        <a:lnTo>
                          <a:pt x="599" y="247"/>
                        </a:lnTo>
                        <a:lnTo>
                          <a:pt x="607" y="247"/>
                        </a:lnTo>
                        <a:lnTo>
                          <a:pt x="615" y="247"/>
                        </a:lnTo>
                        <a:lnTo>
                          <a:pt x="623" y="247"/>
                        </a:lnTo>
                        <a:lnTo>
                          <a:pt x="631" y="255"/>
                        </a:lnTo>
                        <a:lnTo>
                          <a:pt x="639" y="255"/>
                        </a:lnTo>
                        <a:lnTo>
                          <a:pt x="639" y="247"/>
                        </a:lnTo>
                        <a:lnTo>
                          <a:pt x="647" y="247"/>
                        </a:lnTo>
                        <a:lnTo>
                          <a:pt x="647" y="239"/>
                        </a:lnTo>
                        <a:lnTo>
                          <a:pt x="647" y="231"/>
                        </a:lnTo>
                        <a:lnTo>
                          <a:pt x="655" y="231"/>
                        </a:lnTo>
                        <a:lnTo>
                          <a:pt x="655" y="223"/>
                        </a:lnTo>
                        <a:lnTo>
                          <a:pt x="655" y="215"/>
                        </a:lnTo>
                        <a:lnTo>
                          <a:pt x="655" y="207"/>
                        </a:lnTo>
                        <a:lnTo>
                          <a:pt x="647" y="207"/>
                        </a:lnTo>
                        <a:lnTo>
                          <a:pt x="647" y="199"/>
                        </a:lnTo>
                        <a:lnTo>
                          <a:pt x="647" y="191"/>
                        </a:lnTo>
                        <a:lnTo>
                          <a:pt x="647" y="183"/>
                        </a:lnTo>
                        <a:lnTo>
                          <a:pt x="647" y="175"/>
                        </a:lnTo>
                        <a:lnTo>
                          <a:pt x="639" y="175"/>
                        </a:lnTo>
                        <a:lnTo>
                          <a:pt x="631" y="175"/>
                        </a:lnTo>
                        <a:lnTo>
                          <a:pt x="631" y="183"/>
                        </a:lnTo>
                        <a:lnTo>
                          <a:pt x="623" y="183"/>
                        </a:lnTo>
                        <a:lnTo>
                          <a:pt x="615" y="183"/>
                        </a:lnTo>
                        <a:lnTo>
                          <a:pt x="607" y="183"/>
                        </a:lnTo>
                        <a:lnTo>
                          <a:pt x="599" y="183"/>
                        </a:lnTo>
                        <a:lnTo>
                          <a:pt x="599" y="175"/>
                        </a:lnTo>
                        <a:lnTo>
                          <a:pt x="599" y="167"/>
                        </a:lnTo>
                        <a:lnTo>
                          <a:pt x="599" y="159"/>
                        </a:lnTo>
                        <a:lnTo>
                          <a:pt x="599" y="151"/>
                        </a:lnTo>
                        <a:lnTo>
                          <a:pt x="591" y="151"/>
                        </a:lnTo>
                        <a:lnTo>
                          <a:pt x="591" y="143"/>
                        </a:lnTo>
                        <a:lnTo>
                          <a:pt x="591" y="135"/>
                        </a:lnTo>
                        <a:lnTo>
                          <a:pt x="591" y="127"/>
                        </a:lnTo>
                        <a:lnTo>
                          <a:pt x="591" y="119"/>
                        </a:lnTo>
                        <a:lnTo>
                          <a:pt x="591" y="111"/>
                        </a:lnTo>
                        <a:lnTo>
                          <a:pt x="583" y="111"/>
                        </a:lnTo>
                        <a:lnTo>
                          <a:pt x="575" y="111"/>
                        </a:lnTo>
                        <a:lnTo>
                          <a:pt x="575" y="103"/>
                        </a:lnTo>
                        <a:lnTo>
                          <a:pt x="567" y="103"/>
                        </a:lnTo>
                        <a:lnTo>
                          <a:pt x="559" y="103"/>
                        </a:lnTo>
                        <a:lnTo>
                          <a:pt x="551" y="103"/>
                        </a:lnTo>
                        <a:lnTo>
                          <a:pt x="551" y="111"/>
                        </a:lnTo>
                        <a:lnTo>
                          <a:pt x="543" y="111"/>
                        </a:lnTo>
                        <a:lnTo>
                          <a:pt x="535" y="111"/>
                        </a:lnTo>
                        <a:lnTo>
                          <a:pt x="535" y="119"/>
                        </a:lnTo>
                        <a:lnTo>
                          <a:pt x="535" y="127"/>
                        </a:lnTo>
                        <a:lnTo>
                          <a:pt x="535" y="135"/>
                        </a:lnTo>
                        <a:lnTo>
                          <a:pt x="535" y="143"/>
                        </a:lnTo>
                        <a:lnTo>
                          <a:pt x="535" y="151"/>
                        </a:lnTo>
                        <a:lnTo>
                          <a:pt x="527" y="151"/>
                        </a:lnTo>
                        <a:lnTo>
                          <a:pt x="527" y="159"/>
                        </a:lnTo>
                        <a:lnTo>
                          <a:pt x="519" y="159"/>
                        </a:lnTo>
                        <a:lnTo>
                          <a:pt x="519" y="167"/>
                        </a:lnTo>
                        <a:lnTo>
                          <a:pt x="511" y="175"/>
                        </a:lnTo>
                        <a:lnTo>
                          <a:pt x="503" y="183"/>
                        </a:lnTo>
                        <a:lnTo>
                          <a:pt x="495" y="183"/>
                        </a:lnTo>
                        <a:lnTo>
                          <a:pt x="495" y="191"/>
                        </a:lnTo>
                        <a:lnTo>
                          <a:pt x="495" y="199"/>
                        </a:lnTo>
                        <a:lnTo>
                          <a:pt x="495" y="207"/>
                        </a:lnTo>
                        <a:lnTo>
                          <a:pt x="487" y="207"/>
                        </a:lnTo>
                        <a:lnTo>
                          <a:pt x="487" y="215"/>
                        </a:lnTo>
                        <a:lnTo>
                          <a:pt x="479" y="215"/>
                        </a:lnTo>
                        <a:lnTo>
                          <a:pt x="479" y="223"/>
                        </a:lnTo>
                        <a:lnTo>
                          <a:pt x="479" y="231"/>
                        </a:lnTo>
                        <a:lnTo>
                          <a:pt x="471" y="231"/>
                        </a:lnTo>
                        <a:lnTo>
                          <a:pt x="463" y="231"/>
                        </a:lnTo>
                        <a:lnTo>
                          <a:pt x="463" y="239"/>
                        </a:lnTo>
                        <a:lnTo>
                          <a:pt x="463" y="247"/>
                        </a:lnTo>
                        <a:lnTo>
                          <a:pt x="463" y="255"/>
                        </a:lnTo>
                        <a:lnTo>
                          <a:pt x="463" y="263"/>
                        </a:lnTo>
                        <a:lnTo>
                          <a:pt x="463" y="271"/>
                        </a:lnTo>
                        <a:lnTo>
                          <a:pt x="463" y="279"/>
                        </a:lnTo>
                        <a:lnTo>
                          <a:pt x="455" y="287"/>
                        </a:lnTo>
                        <a:lnTo>
                          <a:pt x="455" y="295"/>
                        </a:lnTo>
                        <a:lnTo>
                          <a:pt x="447" y="295"/>
                        </a:lnTo>
                        <a:lnTo>
                          <a:pt x="447" y="303"/>
                        </a:lnTo>
                        <a:lnTo>
                          <a:pt x="447" y="311"/>
                        </a:lnTo>
                        <a:lnTo>
                          <a:pt x="447" y="319"/>
                        </a:lnTo>
                        <a:lnTo>
                          <a:pt x="447" y="327"/>
                        </a:lnTo>
                        <a:lnTo>
                          <a:pt x="447" y="335"/>
                        </a:lnTo>
                        <a:lnTo>
                          <a:pt x="447" y="343"/>
                        </a:lnTo>
                        <a:lnTo>
                          <a:pt x="439" y="343"/>
                        </a:lnTo>
                        <a:lnTo>
                          <a:pt x="439" y="335"/>
                        </a:lnTo>
                        <a:lnTo>
                          <a:pt x="431" y="335"/>
                        </a:lnTo>
                        <a:lnTo>
                          <a:pt x="431" y="327"/>
                        </a:lnTo>
                        <a:lnTo>
                          <a:pt x="423" y="327"/>
                        </a:lnTo>
                        <a:lnTo>
                          <a:pt x="423" y="319"/>
                        </a:lnTo>
                        <a:lnTo>
                          <a:pt x="415" y="319"/>
                        </a:lnTo>
                        <a:lnTo>
                          <a:pt x="415" y="327"/>
                        </a:lnTo>
                        <a:lnTo>
                          <a:pt x="407" y="327"/>
                        </a:lnTo>
                        <a:lnTo>
                          <a:pt x="407" y="335"/>
                        </a:lnTo>
                        <a:lnTo>
                          <a:pt x="407" y="343"/>
                        </a:lnTo>
                        <a:lnTo>
                          <a:pt x="407" y="351"/>
                        </a:lnTo>
                        <a:lnTo>
                          <a:pt x="407" y="359"/>
                        </a:lnTo>
                        <a:lnTo>
                          <a:pt x="407" y="367"/>
                        </a:lnTo>
                        <a:lnTo>
                          <a:pt x="399" y="367"/>
                        </a:lnTo>
                        <a:lnTo>
                          <a:pt x="391" y="367"/>
                        </a:lnTo>
                        <a:lnTo>
                          <a:pt x="383" y="367"/>
                        </a:lnTo>
                        <a:lnTo>
                          <a:pt x="383" y="359"/>
                        </a:lnTo>
                        <a:lnTo>
                          <a:pt x="375" y="351"/>
                        </a:lnTo>
                        <a:lnTo>
                          <a:pt x="375" y="343"/>
                        </a:lnTo>
                        <a:lnTo>
                          <a:pt x="375" y="335"/>
                        </a:lnTo>
                        <a:lnTo>
                          <a:pt x="375" y="327"/>
                        </a:lnTo>
                        <a:lnTo>
                          <a:pt x="367" y="327"/>
                        </a:lnTo>
                        <a:lnTo>
                          <a:pt x="367" y="319"/>
                        </a:lnTo>
                        <a:lnTo>
                          <a:pt x="359" y="319"/>
                        </a:lnTo>
                        <a:lnTo>
                          <a:pt x="351" y="311"/>
                        </a:lnTo>
                        <a:lnTo>
                          <a:pt x="351" y="303"/>
                        </a:lnTo>
                        <a:lnTo>
                          <a:pt x="351" y="295"/>
                        </a:lnTo>
                        <a:lnTo>
                          <a:pt x="343" y="295"/>
                        </a:lnTo>
                        <a:lnTo>
                          <a:pt x="343" y="287"/>
                        </a:lnTo>
                        <a:lnTo>
                          <a:pt x="343" y="279"/>
                        </a:lnTo>
                        <a:lnTo>
                          <a:pt x="343" y="271"/>
                        </a:lnTo>
                        <a:lnTo>
                          <a:pt x="335" y="271"/>
                        </a:lnTo>
                        <a:lnTo>
                          <a:pt x="335" y="263"/>
                        </a:lnTo>
                        <a:lnTo>
                          <a:pt x="335" y="255"/>
                        </a:lnTo>
                        <a:lnTo>
                          <a:pt x="327" y="247"/>
                        </a:lnTo>
                        <a:lnTo>
                          <a:pt x="327" y="239"/>
                        </a:lnTo>
                        <a:lnTo>
                          <a:pt x="327" y="231"/>
                        </a:lnTo>
                        <a:lnTo>
                          <a:pt x="319" y="231"/>
                        </a:lnTo>
                        <a:lnTo>
                          <a:pt x="319" y="223"/>
                        </a:lnTo>
                        <a:lnTo>
                          <a:pt x="311" y="215"/>
                        </a:lnTo>
                        <a:lnTo>
                          <a:pt x="303" y="215"/>
                        </a:lnTo>
                        <a:lnTo>
                          <a:pt x="303" y="207"/>
                        </a:lnTo>
                        <a:lnTo>
                          <a:pt x="303" y="199"/>
                        </a:lnTo>
                        <a:lnTo>
                          <a:pt x="295" y="199"/>
                        </a:lnTo>
                        <a:lnTo>
                          <a:pt x="295" y="191"/>
                        </a:lnTo>
                        <a:lnTo>
                          <a:pt x="287" y="191"/>
                        </a:lnTo>
                        <a:lnTo>
                          <a:pt x="279" y="191"/>
                        </a:lnTo>
                        <a:lnTo>
                          <a:pt x="271" y="191"/>
                        </a:lnTo>
                        <a:lnTo>
                          <a:pt x="271" y="183"/>
                        </a:lnTo>
                        <a:lnTo>
                          <a:pt x="263" y="183"/>
                        </a:lnTo>
                        <a:lnTo>
                          <a:pt x="263" y="175"/>
                        </a:lnTo>
                        <a:lnTo>
                          <a:pt x="255" y="175"/>
                        </a:lnTo>
                        <a:lnTo>
                          <a:pt x="255" y="167"/>
                        </a:lnTo>
                        <a:lnTo>
                          <a:pt x="247" y="167"/>
                        </a:lnTo>
                        <a:lnTo>
                          <a:pt x="247" y="159"/>
                        </a:lnTo>
                        <a:lnTo>
                          <a:pt x="239" y="151"/>
                        </a:lnTo>
                        <a:lnTo>
                          <a:pt x="239" y="143"/>
                        </a:lnTo>
                        <a:lnTo>
                          <a:pt x="239" y="135"/>
                        </a:lnTo>
                        <a:lnTo>
                          <a:pt x="231" y="135"/>
                        </a:lnTo>
                        <a:lnTo>
                          <a:pt x="231" y="127"/>
                        </a:lnTo>
                        <a:lnTo>
                          <a:pt x="223" y="127"/>
                        </a:lnTo>
                        <a:lnTo>
                          <a:pt x="223" y="119"/>
                        </a:lnTo>
                        <a:lnTo>
                          <a:pt x="215" y="119"/>
                        </a:lnTo>
                        <a:lnTo>
                          <a:pt x="215" y="111"/>
                        </a:lnTo>
                        <a:lnTo>
                          <a:pt x="215" y="103"/>
                        </a:lnTo>
                        <a:lnTo>
                          <a:pt x="215" y="95"/>
                        </a:lnTo>
                        <a:lnTo>
                          <a:pt x="207" y="95"/>
                        </a:lnTo>
                        <a:lnTo>
                          <a:pt x="199" y="95"/>
                        </a:lnTo>
                        <a:lnTo>
                          <a:pt x="192" y="95"/>
                        </a:lnTo>
                        <a:lnTo>
                          <a:pt x="184" y="95"/>
                        </a:lnTo>
                        <a:lnTo>
                          <a:pt x="184" y="103"/>
                        </a:lnTo>
                        <a:lnTo>
                          <a:pt x="176" y="103"/>
                        </a:lnTo>
                        <a:lnTo>
                          <a:pt x="176" y="111"/>
                        </a:lnTo>
                        <a:lnTo>
                          <a:pt x="168" y="119"/>
                        </a:lnTo>
                        <a:lnTo>
                          <a:pt x="168" y="127"/>
                        </a:lnTo>
                        <a:lnTo>
                          <a:pt x="176" y="127"/>
                        </a:lnTo>
                        <a:lnTo>
                          <a:pt x="176" y="135"/>
                        </a:lnTo>
                        <a:lnTo>
                          <a:pt x="184" y="135"/>
                        </a:lnTo>
                        <a:lnTo>
                          <a:pt x="184" y="143"/>
                        </a:lnTo>
                        <a:lnTo>
                          <a:pt x="184" y="151"/>
                        </a:lnTo>
                        <a:lnTo>
                          <a:pt x="184" y="143"/>
                        </a:lnTo>
                        <a:lnTo>
                          <a:pt x="176" y="135"/>
                        </a:lnTo>
                        <a:lnTo>
                          <a:pt x="176" y="127"/>
                        </a:lnTo>
                        <a:lnTo>
                          <a:pt x="176" y="119"/>
                        </a:lnTo>
                        <a:lnTo>
                          <a:pt x="176" y="111"/>
                        </a:lnTo>
                        <a:lnTo>
                          <a:pt x="176" y="103"/>
                        </a:lnTo>
                        <a:lnTo>
                          <a:pt x="176" y="95"/>
                        </a:lnTo>
                        <a:lnTo>
                          <a:pt x="168" y="95"/>
                        </a:lnTo>
                        <a:lnTo>
                          <a:pt x="168" y="87"/>
                        </a:lnTo>
                        <a:lnTo>
                          <a:pt x="160" y="87"/>
                        </a:lnTo>
                        <a:lnTo>
                          <a:pt x="160" y="79"/>
                        </a:lnTo>
                        <a:lnTo>
                          <a:pt x="160" y="71"/>
                        </a:lnTo>
                        <a:lnTo>
                          <a:pt x="160" y="63"/>
                        </a:lnTo>
                        <a:lnTo>
                          <a:pt x="160" y="55"/>
                        </a:lnTo>
                        <a:lnTo>
                          <a:pt x="160" y="47"/>
                        </a:lnTo>
                        <a:lnTo>
                          <a:pt x="160" y="40"/>
                        </a:lnTo>
                        <a:lnTo>
                          <a:pt x="160" y="32"/>
                        </a:lnTo>
                        <a:lnTo>
                          <a:pt x="160" y="24"/>
                        </a:lnTo>
                        <a:lnTo>
                          <a:pt x="160" y="16"/>
                        </a:lnTo>
                        <a:lnTo>
                          <a:pt x="152" y="8"/>
                        </a:lnTo>
                        <a:lnTo>
                          <a:pt x="144" y="8"/>
                        </a:lnTo>
                        <a:lnTo>
                          <a:pt x="16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47" name="Freeform 11"/>
                  <p:cNvSpPr/>
                  <p:nvPr/>
                </p:nvSpPr>
                <p:spPr>
                  <a:xfrm>
                    <a:off x="5863505" y="4281010"/>
                    <a:ext cx="953961" cy="668948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630" h="495">
                        <a:moveTo>
                          <a:pt x="431" y="32"/>
                        </a:moveTo>
                        <a:lnTo>
                          <a:pt x="431" y="40"/>
                        </a:lnTo>
                        <a:lnTo>
                          <a:pt x="439" y="40"/>
                        </a:lnTo>
                        <a:lnTo>
                          <a:pt x="439" y="48"/>
                        </a:lnTo>
                        <a:lnTo>
                          <a:pt x="431" y="48"/>
                        </a:lnTo>
                        <a:lnTo>
                          <a:pt x="431" y="56"/>
                        </a:lnTo>
                        <a:lnTo>
                          <a:pt x="423" y="56"/>
                        </a:lnTo>
                        <a:lnTo>
                          <a:pt x="415" y="56"/>
                        </a:lnTo>
                        <a:lnTo>
                          <a:pt x="407" y="56"/>
                        </a:lnTo>
                        <a:lnTo>
                          <a:pt x="407" y="64"/>
                        </a:lnTo>
                        <a:lnTo>
                          <a:pt x="407" y="72"/>
                        </a:lnTo>
                        <a:lnTo>
                          <a:pt x="407" y="80"/>
                        </a:lnTo>
                        <a:lnTo>
                          <a:pt x="399" y="80"/>
                        </a:lnTo>
                        <a:lnTo>
                          <a:pt x="391" y="80"/>
                        </a:lnTo>
                        <a:lnTo>
                          <a:pt x="383" y="80"/>
                        </a:lnTo>
                        <a:lnTo>
                          <a:pt x="383" y="88"/>
                        </a:lnTo>
                        <a:lnTo>
                          <a:pt x="375" y="88"/>
                        </a:lnTo>
                        <a:lnTo>
                          <a:pt x="367" y="88"/>
                        </a:lnTo>
                        <a:lnTo>
                          <a:pt x="359" y="88"/>
                        </a:lnTo>
                        <a:lnTo>
                          <a:pt x="351" y="88"/>
                        </a:lnTo>
                        <a:lnTo>
                          <a:pt x="343" y="88"/>
                        </a:lnTo>
                        <a:lnTo>
                          <a:pt x="343" y="96"/>
                        </a:lnTo>
                        <a:lnTo>
                          <a:pt x="343" y="104"/>
                        </a:lnTo>
                        <a:lnTo>
                          <a:pt x="319" y="104"/>
                        </a:lnTo>
                        <a:lnTo>
                          <a:pt x="311" y="104"/>
                        </a:lnTo>
                        <a:lnTo>
                          <a:pt x="311" y="112"/>
                        </a:lnTo>
                        <a:lnTo>
                          <a:pt x="311" y="120"/>
                        </a:lnTo>
                        <a:lnTo>
                          <a:pt x="311" y="128"/>
                        </a:lnTo>
                        <a:lnTo>
                          <a:pt x="319" y="136"/>
                        </a:lnTo>
                        <a:lnTo>
                          <a:pt x="311" y="144"/>
                        </a:lnTo>
                        <a:lnTo>
                          <a:pt x="303" y="144"/>
                        </a:lnTo>
                        <a:lnTo>
                          <a:pt x="295" y="144"/>
                        </a:lnTo>
                        <a:lnTo>
                          <a:pt x="295" y="136"/>
                        </a:lnTo>
                        <a:lnTo>
                          <a:pt x="287" y="136"/>
                        </a:lnTo>
                        <a:lnTo>
                          <a:pt x="287" y="128"/>
                        </a:lnTo>
                        <a:lnTo>
                          <a:pt x="279" y="128"/>
                        </a:lnTo>
                        <a:lnTo>
                          <a:pt x="271" y="120"/>
                        </a:lnTo>
                        <a:lnTo>
                          <a:pt x="263" y="112"/>
                        </a:lnTo>
                        <a:lnTo>
                          <a:pt x="255" y="112"/>
                        </a:lnTo>
                        <a:lnTo>
                          <a:pt x="255" y="104"/>
                        </a:lnTo>
                        <a:lnTo>
                          <a:pt x="247" y="104"/>
                        </a:lnTo>
                        <a:lnTo>
                          <a:pt x="247" y="96"/>
                        </a:lnTo>
                        <a:lnTo>
                          <a:pt x="239" y="96"/>
                        </a:lnTo>
                        <a:lnTo>
                          <a:pt x="239" y="88"/>
                        </a:lnTo>
                        <a:lnTo>
                          <a:pt x="231" y="88"/>
                        </a:lnTo>
                        <a:lnTo>
                          <a:pt x="223" y="88"/>
                        </a:lnTo>
                        <a:lnTo>
                          <a:pt x="215" y="88"/>
                        </a:lnTo>
                        <a:lnTo>
                          <a:pt x="215" y="96"/>
                        </a:lnTo>
                        <a:lnTo>
                          <a:pt x="215" y="104"/>
                        </a:lnTo>
                        <a:lnTo>
                          <a:pt x="223" y="112"/>
                        </a:lnTo>
                        <a:lnTo>
                          <a:pt x="231" y="112"/>
                        </a:lnTo>
                        <a:lnTo>
                          <a:pt x="223" y="112"/>
                        </a:lnTo>
                        <a:lnTo>
                          <a:pt x="215" y="112"/>
                        </a:lnTo>
                        <a:lnTo>
                          <a:pt x="207" y="112"/>
                        </a:lnTo>
                        <a:lnTo>
                          <a:pt x="199" y="112"/>
                        </a:lnTo>
                        <a:lnTo>
                          <a:pt x="199" y="120"/>
                        </a:lnTo>
                        <a:lnTo>
                          <a:pt x="191" y="120"/>
                        </a:lnTo>
                        <a:lnTo>
                          <a:pt x="191" y="128"/>
                        </a:lnTo>
                        <a:lnTo>
                          <a:pt x="183" y="128"/>
                        </a:lnTo>
                        <a:lnTo>
                          <a:pt x="183" y="136"/>
                        </a:lnTo>
                        <a:lnTo>
                          <a:pt x="183" y="144"/>
                        </a:lnTo>
                        <a:lnTo>
                          <a:pt x="191" y="144"/>
                        </a:lnTo>
                        <a:lnTo>
                          <a:pt x="183" y="144"/>
                        </a:lnTo>
                        <a:lnTo>
                          <a:pt x="183" y="152"/>
                        </a:lnTo>
                        <a:lnTo>
                          <a:pt x="175" y="152"/>
                        </a:lnTo>
                        <a:lnTo>
                          <a:pt x="175" y="160"/>
                        </a:lnTo>
                        <a:lnTo>
                          <a:pt x="167" y="160"/>
                        </a:lnTo>
                        <a:lnTo>
                          <a:pt x="167" y="167"/>
                        </a:lnTo>
                        <a:lnTo>
                          <a:pt x="159" y="167"/>
                        </a:lnTo>
                        <a:lnTo>
                          <a:pt x="151" y="167"/>
                        </a:lnTo>
                        <a:lnTo>
                          <a:pt x="143" y="167"/>
                        </a:lnTo>
                        <a:lnTo>
                          <a:pt x="143" y="175"/>
                        </a:lnTo>
                        <a:lnTo>
                          <a:pt x="143" y="183"/>
                        </a:lnTo>
                        <a:lnTo>
                          <a:pt x="135" y="183"/>
                        </a:lnTo>
                        <a:lnTo>
                          <a:pt x="127" y="183"/>
                        </a:lnTo>
                        <a:lnTo>
                          <a:pt x="127" y="175"/>
                        </a:lnTo>
                        <a:lnTo>
                          <a:pt x="120" y="175"/>
                        </a:lnTo>
                        <a:lnTo>
                          <a:pt x="120" y="167"/>
                        </a:lnTo>
                        <a:lnTo>
                          <a:pt x="112" y="167"/>
                        </a:lnTo>
                        <a:lnTo>
                          <a:pt x="104" y="167"/>
                        </a:lnTo>
                        <a:lnTo>
                          <a:pt x="96" y="167"/>
                        </a:lnTo>
                        <a:lnTo>
                          <a:pt x="88" y="167"/>
                        </a:lnTo>
                        <a:lnTo>
                          <a:pt x="80" y="167"/>
                        </a:lnTo>
                        <a:lnTo>
                          <a:pt x="72" y="167"/>
                        </a:lnTo>
                        <a:lnTo>
                          <a:pt x="64" y="167"/>
                        </a:lnTo>
                        <a:lnTo>
                          <a:pt x="56" y="167"/>
                        </a:lnTo>
                        <a:lnTo>
                          <a:pt x="48" y="167"/>
                        </a:lnTo>
                        <a:lnTo>
                          <a:pt x="40" y="167"/>
                        </a:lnTo>
                        <a:lnTo>
                          <a:pt x="32" y="175"/>
                        </a:lnTo>
                        <a:lnTo>
                          <a:pt x="24" y="175"/>
                        </a:lnTo>
                        <a:lnTo>
                          <a:pt x="16" y="175"/>
                        </a:lnTo>
                        <a:lnTo>
                          <a:pt x="16" y="183"/>
                        </a:lnTo>
                        <a:lnTo>
                          <a:pt x="8" y="183"/>
                        </a:lnTo>
                        <a:lnTo>
                          <a:pt x="0" y="183"/>
                        </a:lnTo>
                        <a:lnTo>
                          <a:pt x="0" y="191"/>
                        </a:lnTo>
                        <a:lnTo>
                          <a:pt x="8" y="191"/>
                        </a:lnTo>
                        <a:lnTo>
                          <a:pt x="8" y="199"/>
                        </a:lnTo>
                        <a:lnTo>
                          <a:pt x="16" y="199"/>
                        </a:lnTo>
                        <a:lnTo>
                          <a:pt x="16" y="207"/>
                        </a:lnTo>
                        <a:lnTo>
                          <a:pt x="24" y="207"/>
                        </a:lnTo>
                        <a:lnTo>
                          <a:pt x="32" y="207"/>
                        </a:lnTo>
                        <a:lnTo>
                          <a:pt x="40" y="207"/>
                        </a:lnTo>
                        <a:lnTo>
                          <a:pt x="48" y="207"/>
                        </a:lnTo>
                        <a:lnTo>
                          <a:pt x="56" y="207"/>
                        </a:lnTo>
                        <a:lnTo>
                          <a:pt x="56" y="215"/>
                        </a:lnTo>
                        <a:lnTo>
                          <a:pt x="64" y="215"/>
                        </a:lnTo>
                        <a:lnTo>
                          <a:pt x="64" y="223"/>
                        </a:lnTo>
                        <a:lnTo>
                          <a:pt x="64" y="231"/>
                        </a:lnTo>
                        <a:lnTo>
                          <a:pt x="72" y="239"/>
                        </a:lnTo>
                        <a:lnTo>
                          <a:pt x="80" y="239"/>
                        </a:lnTo>
                        <a:lnTo>
                          <a:pt x="88" y="239"/>
                        </a:lnTo>
                        <a:lnTo>
                          <a:pt x="88" y="247"/>
                        </a:lnTo>
                        <a:lnTo>
                          <a:pt x="96" y="247"/>
                        </a:lnTo>
                        <a:lnTo>
                          <a:pt x="104" y="247"/>
                        </a:lnTo>
                        <a:lnTo>
                          <a:pt x="112" y="247"/>
                        </a:lnTo>
                        <a:lnTo>
                          <a:pt x="120" y="247"/>
                        </a:lnTo>
                        <a:lnTo>
                          <a:pt x="127" y="247"/>
                        </a:lnTo>
                        <a:lnTo>
                          <a:pt x="127" y="255"/>
                        </a:lnTo>
                        <a:lnTo>
                          <a:pt x="135" y="255"/>
                        </a:lnTo>
                        <a:lnTo>
                          <a:pt x="143" y="255"/>
                        </a:lnTo>
                        <a:lnTo>
                          <a:pt x="143" y="263"/>
                        </a:lnTo>
                        <a:lnTo>
                          <a:pt x="151" y="263"/>
                        </a:lnTo>
                        <a:lnTo>
                          <a:pt x="151" y="271"/>
                        </a:lnTo>
                        <a:lnTo>
                          <a:pt x="151" y="279"/>
                        </a:lnTo>
                        <a:lnTo>
                          <a:pt x="151" y="287"/>
                        </a:lnTo>
                        <a:lnTo>
                          <a:pt x="151" y="295"/>
                        </a:lnTo>
                        <a:lnTo>
                          <a:pt x="143" y="295"/>
                        </a:lnTo>
                        <a:lnTo>
                          <a:pt x="135" y="295"/>
                        </a:lnTo>
                        <a:lnTo>
                          <a:pt x="127" y="295"/>
                        </a:lnTo>
                        <a:lnTo>
                          <a:pt x="127" y="303"/>
                        </a:lnTo>
                        <a:lnTo>
                          <a:pt x="120" y="303"/>
                        </a:lnTo>
                        <a:lnTo>
                          <a:pt x="120" y="311"/>
                        </a:lnTo>
                        <a:lnTo>
                          <a:pt x="112" y="311"/>
                        </a:lnTo>
                        <a:lnTo>
                          <a:pt x="112" y="319"/>
                        </a:lnTo>
                        <a:lnTo>
                          <a:pt x="104" y="319"/>
                        </a:lnTo>
                        <a:lnTo>
                          <a:pt x="96" y="319"/>
                        </a:lnTo>
                        <a:lnTo>
                          <a:pt x="88" y="319"/>
                        </a:lnTo>
                        <a:lnTo>
                          <a:pt x="88" y="327"/>
                        </a:lnTo>
                        <a:lnTo>
                          <a:pt x="96" y="327"/>
                        </a:lnTo>
                        <a:lnTo>
                          <a:pt x="104" y="327"/>
                        </a:lnTo>
                        <a:lnTo>
                          <a:pt x="112" y="327"/>
                        </a:lnTo>
                        <a:lnTo>
                          <a:pt x="120" y="327"/>
                        </a:lnTo>
                        <a:lnTo>
                          <a:pt x="120" y="335"/>
                        </a:lnTo>
                        <a:lnTo>
                          <a:pt x="127" y="335"/>
                        </a:lnTo>
                        <a:lnTo>
                          <a:pt x="135" y="335"/>
                        </a:lnTo>
                        <a:lnTo>
                          <a:pt x="143" y="335"/>
                        </a:lnTo>
                        <a:lnTo>
                          <a:pt x="143" y="343"/>
                        </a:lnTo>
                        <a:lnTo>
                          <a:pt x="151" y="343"/>
                        </a:lnTo>
                        <a:lnTo>
                          <a:pt x="151" y="351"/>
                        </a:lnTo>
                        <a:lnTo>
                          <a:pt x="159" y="351"/>
                        </a:lnTo>
                        <a:lnTo>
                          <a:pt x="159" y="359"/>
                        </a:lnTo>
                        <a:lnTo>
                          <a:pt x="167" y="359"/>
                        </a:lnTo>
                        <a:lnTo>
                          <a:pt x="175" y="359"/>
                        </a:lnTo>
                        <a:lnTo>
                          <a:pt x="183" y="367"/>
                        </a:lnTo>
                        <a:lnTo>
                          <a:pt x="183" y="375"/>
                        </a:lnTo>
                        <a:lnTo>
                          <a:pt x="183" y="383"/>
                        </a:lnTo>
                        <a:lnTo>
                          <a:pt x="183" y="391"/>
                        </a:lnTo>
                        <a:lnTo>
                          <a:pt x="183" y="399"/>
                        </a:lnTo>
                        <a:lnTo>
                          <a:pt x="183" y="407"/>
                        </a:lnTo>
                        <a:lnTo>
                          <a:pt x="183" y="415"/>
                        </a:lnTo>
                        <a:lnTo>
                          <a:pt x="191" y="415"/>
                        </a:lnTo>
                        <a:lnTo>
                          <a:pt x="191" y="423"/>
                        </a:lnTo>
                        <a:lnTo>
                          <a:pt x="191" y="431"/>
                        </a:lnTo>
                        <a:lnTo>
                          <a:pt x="191" y="439"/>
                        </a:lnTo>
                        <a:lnTo>
                          <a:pt x="199" y="439"/>
                        </a:lnTo>
                        <a:lnTo>
                          <a:pt x="207" y="439"/>
                        </a:lnTo>
                        <a:lnTo>
                          <a:pt x="207" y="447"/>
                        </a:lnTo>
                        <a:lnTo>
                          <a:pt x="215" y="447"/>
                        </a:lnTo>
                        <a:lnTo>
                          <a:pt x="215" y="455"/>
                        </a:lnTo>
                        <a:lnTo>
                          <a:pt x="223" y="455"/>
                        </a:lnTo>
                        <a:lnTo>
                          <a:pt x="223" y="463"/>
                        </a:lnTo>
                        <a:lnTo>
                          <a:pt x="231" y="463"/>
                        </a:lnTo>
                        <a:lnTo>
                          <a:pt x="231" y="471"/>
                        </a:lnTo>
                        <a:lnTo>
                          <a:pt x="239" y="471"/>
                        </a:lnTo>
                        <a:lnTo>
                          <a:pt x="239" y="479"/>
                        </a:lnTo>
                        <a:lnTo>
                          <a:pt x="247" y="479"/>
                        </a:lnTo>
                        <a:lnTo>
                          <a:pt x="247" y="487"/>
                        </a:lnTo>
                        <a:lnTo>
                          <a:pt x="255" y="487"/>
                        </a:lnTo>
                        <a:lnTo>
                          <a:pt x="263" y="487"/>
                        </a:lnTo>
                        <a:lnTo>
                          <a:pt x="271" y="487"/>
                        </a:lnTo>
                        <a:lnTo>
                          <a:pt x="279" y="495"/>
                        </a:lnTo>
                        <a:lnTo>
                          <a:pt x="287" y="495"/>
                        </a:lnTo>
                        <a:lnTo>
                          <a:pt x="295" y="495"/>
                        </a:lnTo>
                        <a:lnTo>
                          <a:pt x="303" y="495"/>
                        </a:lnTo>
                        <a:lnTo>
                          <a:pt x="311" y="495"/>
                        </a:lnTo>
                        <a:lnTo>
                          <a:pt x="311" y="487"/>
                        </a:lnTo>
                        <a:lnTo>
                          <a:pt x="319" y="487"/>
                        </a:lnTo>
                        <a:lnTo>
                          <a:pt x="327" y="487"/>
                        </a:lnTo>
                        <a:lnTo>
                          <a:pt x="335" y="487"/>
                        </a:lnTo>
                        <a:lnTo>
                          <a:pt x="335" y="479"/>
                        </a:lnTo>
                        <a:lnTo>
                          <a:pt x="335" y="471"/>
                        </a:lnTo>
                        <a:lnTo>
                          <a:pt x="335" y="463"/>
                        </a:lnTo>
                        <a:lnTo>
                          <a:pt x="335" y="455"/>
                        </a:lnTo>
                        <a:lnTo>
                          <a:pt x="343" y="455"/>
                        </a:lnTo>
                        <a:lnTo>
                          <a:pt x="351" y="455"/>
                        </a:lnTo>
                        <a:lnTo>
                          <a:pt x="351" y="463"/>
                        </a:lnTo>
                        <a:lnTo>
                          <a:pt x="351" y="471"/>
                        </a:lnTo>
                        <a:lnTo>
                          <a:pt x="359" y="471"/>
                        </a:lnTo>
                        <a:lnTo>
                          <a:pt x="359" y="479"/>
                        </a:lnTo>
                        <a:lnTo>
                          <a:pt x="367" y="471"/>
                        </a:lnTo>
                        <a:lnTo>
                          <a:pt x="367" y="463"/>
                        </a:lnTo>
                        <a:lnTo>
                          <a:pt x="375" y="463"/>
                        </a:lnTo>
                        <a:lnTo>
                          <a:pt x="383" y="463"/>
                        </a:lnTo>
                        <a:lnTo>
                          <a:pt x="391" y="463"/>
                        </a:lnTo>
                        <a:lnTo>
                          <a:pt x="391" y="471"/>
                        </a:lnTo>
                        <a:lnTo>
                          <a:pt x="399" y="471"/>
                        </a:lnTo>
                        <a:lnTo>
                          <a:pt x="399" y="479"/>
                        </a:lnTo>
                        <a:lnTo>
                          <a:pt x="399" y="487"/>
                        </a:lnTo>
                        <a:lnTo>
                          <a:pt x="391" y="487"/>
                        </a:lnTo>
                        <a:lnTo>
                          <a:pt x="399" y="487"/>
                        </a:lnTo>
                        <a:lnTo>
                          <a:pt x="399" y="479"/>
                        </a:lnTo>
                        <a:lnTo>
                          <a:pt x="407" y="479"/>
                        </a:lnTo>
                        <a:lnTo>
                          <a:pt x="415" y="479"/>
                        </a:lnTo>
                        <a:lnTo>
                          <a:pt x="423" y="479"/>
                        </a:lnTo>
                        <a:lnTo>
                          <a:pt x="431" y="487"/>
                        </a:lnTo>
                        <a:lnTo>
                          <a:pt x="431" y="495"/>
                        </a:lnTo>
                        <a:lnTo>
                          <a:pt x="439" y="495"/>
                        </a:lnTo>
                        <a:lnTo>
                          <a:pt x="431" y="495"/>
                        </a:lnTo>
                        <a:lnTo>
                          <a:pt x="455" y="495"/>
                        </a:lnTo>
                        <a:lnTo>
                          <a:pt x="463" y="495"/>
                        </a:lnTo>
                        <a:lnTo>
                          <a:pt x="471" y="495"/>
                        </a:lnTo>
                        <a:lnTo>
                          <a:pt x="471" y="487"/>
                        </a:lnTo>
                        <a:lnTo>
                          <a:pt x="463" y="487"/>
                        </a:lnTo>
                        <a:lnTo>
                          <a:pt x="455" y="487"/>
                        </a:lnTo>
                        <a:lnTo>
                          <a:pt x="455" y="479"/>
                        </a:lnTo>
                        <a:lnTo>
                          <a:pt x="463" y="471"/>
                        </a:lnTo>
                        <a:lnTo>
                          <a:pt x="471" y="471"/>
                        </a:lnTo>
                        <a:lnTo>
                          <a:pt x="479" y="463"/>
                        </a:lnTo>
                        <a:lnTo>
                          <a:pt x="487" y="455"/>
                        </a:lnTo>
                        <a:lnTo>
                          <a:pt x="487" y="447"/>
                        </a:lnTo>
                        <a:lnTo>
                          <a:pt x="487" y="439"/>
                        </a:lnTo>
                        <a:lnTo>
                          <a:pt x="495" y="439"/>
                        </a:lnTo>
                        <a:lnTo>
                          <a:pt x="495" y="431"/>
                        </a:lnTo>
                        <a:lnTo>
                          <a:pt x="503" y="431"/>
                        </a:lnTo>
                        <a:lnTo>
                          <a:pt x="511" y="431"/>
                        </a:lnTo>
                        <a:lnTo>
                          <a:pt x="511" y="423"/>
                        </a:lnTo>
                        <a:lnTo>
                          <a:pt x="511" y="415"/>
                        </a:lnTo>
                        <a:lnTo>
                          <a:pt x="519" y="415"/>
                        </a:lnTo>
                        <a:lnTo>
                          <a:pt x="527" y="415"/>
                        </a:lnTo>
                        <a:lnTo>
                          <a:pt x="535" y="407"/>
                        </a:lnTo>
                        <a:lnTo>
                          <a:pt x="543" y="407"/>
                        </a:lnTo>
                        <a:lnTo>
                          <a:pt x="543" y="399"/>
                        </a:lnTo>
                        <a:lnTo>
                          <a:pt x="551" y="399"/>
                        </a:lnTo>
                        <a:lnTo>
                          <a:pt x="551" y="391"/>
                        </a:lnTo>
                        <a:lnTo>
                          <a:pt x="559" y="391"/>
                        </a:lnTo>
                        <a:lnTo>
                          <a:pt x="559" y="383"/>
                        </a:lnTo>
                        <a:lnTo>
                          <a:pt x="567" y="383"/>
                        </a:lnTo>
                        <a:lnTo>
                          <a:pt x="567" y="375"/>
                        </a:lnTo>
                        <a:lnTo>
                          <a:pt x="575" y="375"/>
                        </a:lnTo>
                        <a:lnTo>
                          <a:pt x="583" y="375"/>
                        </a:lnTo>
                        <a:lnTo>
                          <a:pt x="583" y="367"/>
                        </a:lnTo>
                        <a:lnTo>
                          <a:pt x="583" y="359"/>
                        </a:lnTo>
                        <a:lnTo>
                          <a:pt x="583" y="351"/>
                        </a:lnTo>
                        <a:lnTo>
                          <a:pt x="583" y="343"/>
                        </a:lnTo>
                        <a:lnTo>
                          <a:pt x="591" y="343"/>
                        </a:lnTo>
                        <a:lnTo>
                          <a:pt x="591" y="335"/>
                        </a:lnTo>
                        <a:lnTo>
                          <a:pt x="599" y="335"/>
                        </a:lnTo>
                        <a:lnTo>
                          <a:pt x="599" y="327"/>
                        </a:lnTo>
                        <a:lnTo>
                          <a:pt x="623" y="327"/>
                        </a:lnTo>
                        <a:lnTo>
                          <a:pt x="615" y="327"/>
                        </a:lnTo>
                        <a:lnTo>
                          <a:pt x="607" y="327"/>
                        </a:lnTo>
                        <a:lnTo>
                          <a:pt x="607" y="319"/>
                        </a:lnTo>
                        <a:lnTo>
                          <a:pt x="607" y="311"/>
                        </a:lnTo>
                        <a:lnTo>
                          <a:pt x="607" y="303"/>
                        </a:lnTo>
                        <a:lnTo>
                          <a:pt x="607" y="295"/>
                        </a:lnTo>
                        <a:lnTo>
                          <a:pt x="615" y="287"/>
                        </a:lnTo>
                        <a:lnTo>
                          <a:pt x="615" y="279"/>
                        </a:lnTo>
                        <a:lnTo>
                          <a:pt x="615" y="271"/>
                        </a:lnTo>
                        <a:lnTo>
                          <a:pt x="615" y="263"/>
                        </a:lnTo>
                        <a:lnTo>
                          <a:pt x="623" y="263"/>
                        </a:lnTo>
                        <a:lnTo>
                          <a:pt x="623" y="255"/>
                        </a:lnTo>
                        <a:lnTo>
                          <a:pt x="623" y="247"/>
                        </a:lnTo>
                        <a:lnTo>
                          <a:pt x="623" y="239"/>
                        </a:lnTo>
                        <a:lnTo>
                          <a:pt x="615" y="239"/>
                        </a:lnTo>
                        <a:lnTo>
                          <a:pt x="615" y="231"/>
                        </a:lnTo>
                        <a:lnTo>
                          <a:pt x="623" y="223"/>
                        </a:lnTo>
                        <a:lnTo>
                          <a:pt x="623" y="215"/>
                        </a:lnTo>
                        <a:lnTo>
                          <a:pt x="623" y="207"/>
                        </a:lnTo>
                        <a:lnTo>
                          <a:pt x="630" y="207"/>
                        </a:lnTo>
                        <a:lnTo>
                          <a:pt x="630" y="199"/>
                        </a:lnTo>
                        <a:lnTo>
                          <a:pt x="630" y="191"/>
                        </a:lnTo>
                        <a:lnTo>
                          <a:pt x="623" y="191"/>
                        </a:lnTo>
                        <a:lnTo>
                          <a:pt x="623" y="183"/>
                        </a:lnTo>
                        <a:lnTo>
                          <a:pt x="615" y="183"/>
                        </a:lnTo>
                        <a:lnTo>
                          <a:pt x="607" y="183"/>
                        </a:lnTo>
                        <a:lnTo>
                          <a:pt x="607" y="175"/>
                        </a:lnTo>
                        <a:lnTo>
                          <a:pt x="599" y="167"/>
                        </a:lnTo>
                        <a:lnTo>
                          <a:pt x="599" y="160"/>
                        </a:lnTo>
                        <a:lnTo>
                          <a:pt x="599" y="152"/>
                        </a:lnTo>
                        <a:lnTo>
                          <a:pt x="591" y="152"/>
                        </a:lnTo>
                        <a:lnTo>
                          <a:pt x="591" y="144"/>
                        </a:lnTo>
                        <a:lnTo>
                          <a:pt x="583" y="144"/>
                        </a:lnTo>
                        <a:lnTo>
                          <a:pt x="575" y="144"/>
                        </a:lnTo>
                        <a:lnTo>
                          <a:pt x="575" y="136"/>
                        </a:lnTo>
                        <a:lnTo>
                          <a:pt x="567" y="136"/>
                        </a:lnTo>
                        <a:lnTo>
                          <a:pt x="567" y="128"/>
                        </a:lnTo>
                        <a:lnTo>
                          <a:pt x="567" y="120"/>
                        </a:lnTo>
                        <a:lnTo>
                          <a:pt x="567" y="112"/>
                        </a:lnTo>
                        <a:lnTo>
                          <a:pt x="567" y="104"/>
                        </a:lnTo>
                        <a:lnTo>
                          <a:pt x="567" y="96"/>
                        </a:lnTo>
                        <a:lnTo>
                          <a:pt x="567" y="72"/>
                        </a:lnTo>
                        <a:lnTo>
                          <a:pt x="567" y="64"/>
                        </a:lnTo>
                        <a:lnTo>
                          <a:pt x="575" y="64"/>
                        </a:lnTo>
                        <a:lnTo>
                          <a:pt x="575" y="56"/>
                        </a:lnTo>
                        <a:lnTo>
                          <a:pt x="575" y="48"/>
                        </a:lnTo>
                        <a:lnTo>
                          <a:pt x="583" y="48"/>
                        </a:lnTo>
                        <a:lnTo>
                          <a:pt x="591" y="48"/>
                        </a:lnTo>
                        <a:lnTo>
                          <a:pt x="591" y="40"/>
                        </a:lnTo>
                        <a:lnTo>
                          <a:pt x="591" y="32"/>
                        </a:lnTo>
                        <a:lnTo>
                          <a:pt x="591" y="24"/>
                        </a:lnTo>
                        <a:lnTo>
                          <a:pt x="591" y="16"/>
                        </a:lnTo>
                        <a:lnTo>
                          <a:pt x="583" y="16"/>
                        </a:lnTo>
                        <a:lnTo>
                          <a:pt x="575" y="16"/>
                        </a:lnTo>
                        <a:lnTo>
                          <a:pt x="575" y="8"/>
                        </a:lnTo>
                        <a:lnTo>
                          <a:pt x="567" y="8"/>
                        </a:lnTo>
                        <a:lnTo>
                          <a:pt x="559" y="8"/>
                        </a:lnTo>
                        <a:lnTo>
                          <a:pt x="551" y="8"/>
                        </a:lnTo>
                        <a:lnTo>
                          <a:pt x="551" y="0"/>
                        </a:lnTo>
                        <a:lnTo>
                          <a:pt x="543" y="0"/>
                        </a:lnTo>
                        <a:lnTo>
                          <a:pt x="535" y="8"/>
                        </a:lnTo>
                        <a:lnTo>
                          <a:pt x="527" y="8"/>
                        </a:lnTo>
                        <a:lnTo>
                          <a:pt x="519" y="16"/>
                        </a:lnTo>
                        <a:lnTo>
                          <a:pt x="511" y="16"/>
                        </a:lnTo>
                        <a:lnTo>
                          <a:pt x="503" y="24"/>
                        </a:lnTo>
                        <a:lnTo>
                          <a:pt x="495" y="32"/>
                        </a:lnTo>
                        <a:lnTo>
                          <a:pt x="487" y="32"/>
                        </a:lnTo>
                        <a:lnTo>
                          <a:pt x="487" y="40"/>
                        </a:lnTo>
                        <a:lnTo>
                          <a:pt x="479" y="40"/>
                        </a:lnTo>
                        <a:lnTo>
                          <a:pt x="471" y="40"/>
                        </a:lnTo>
                        <a:lnTo>
                          <a:pt x="463" y="40"/>
                        </a:lnTo>
                        <a:lnTo>
                          <a:pt x="455" y="40"/>
                        </a:lnTo>
                        <a:lnTo>
                          <a:pt x="447" y="40"/>
                        </a:lnTo>
                        <a:lnTo>
                          <a:pt x="439" y="40"/>
                        </a:lnTo>
                        <a:lnTo>
                          <a:pt x="431" y="40"/>
                        </a:lnTo>
                        <a:lnTo>
                          <a:pt x="423" y="40"/>
                        </a:lnTo>
                        <a:lnTo>
                          <a:pt x="431" y="40"/>
                        </a:lnTo>
                        <a:lnTo>
                          <a:pt x="431" y="48"/>
                        </a:lnTo>
                        <a:lnTo>
                          <a:pt x="431" y="32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12700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48" name="Freeform 12"/>
                  <p:cNvSpPr/>
                  <p:nvPr/>
                </p:nvSpPr>
                <p:spPr>
                  <a:xfrm>
                    <a:off x="6381772" y="3813857"/>
                    <a:ext cx="715031" cy="751128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471" h="558">
                        <a:moveTo>
                          <a:pt x="40" y="191"/>
                        </a:moveTo>
                        <a:lnTo>
                          <a:pt x="32" y="191"/>
                        </a:lnTo>
                        <a:lnTo>
                          <a:pt x="40" y="191"/>
                        </a:lnTo>
                        <a:lnTo>
                          <a:pt x="48" y="191"/>
                        </a:lnTo>
                        <a:lnTo>
                          <a:pt x="56" y="191"/>
                        </a:lnTo>
                        <a:lnTo>
                          <a:pt x="56" y="199"/>
                        </a:lnTo>
                        <a:lnTo>
                          <a:pt x="56" y="207"/>
                        </a:lnTo>
                        <a:lnTo>
                          <a:pt x="56" y="215"/>
                        </a:lnTo>
                        <a:lnTo>
                          <a:pt x="48" y="223"/>
                        </a:lnTo>
                        <a:lnTo>
                          <a:pt x="48" y="231"/>
                        </a:lnTo>
                        <a:lnTo>
                          <a:pt x="48" y="239"/>
                        </a:lnTo>
                        <a:lnTo>
                          <a:pt x="56" y="247"/>
                        </a:lnTo>
                        <a:lnTo>
                          <a:pt x="64" y="247"/>
                        </a:lnTo>
                        <a:lnTo>
                          <a:pt x="72" y="255"/>
                        </a:lnTo>
                        <a:lnTo>
                          <a:pt x="72" y="263"/>
                        </a:lnTo>
                        <a:lnTo>
                          <a:pt x="64" y="263"/>
                        </a:lnTo>
                        <a:lnTo>
                          <a:pt x="56" y="263"/>
                        </a:lnTo>
                        <a:lnTo>
                          <a:pt x="48" y="263"/>
                        </a:lnTo>
                        <a:lnTo>
                          <a:pt x="48" y="271"/>
                        </a:lnTo>
                        <a:lnTo>
                          <a:pt x="40" y="271"/>
                        </a:lnTo>
                        <a:lnTo>
                          <a:pt x="32" y="271"/>
                        </a:lnTo>
                        <a:lnTo>
                          <a:pt x="24" y="271"/>
                        </a:lnTo>
                        <a:lnTo>
                          <a:pt x="16" y="271"/>
                        </a:lnTo>
                        <a:lnTo>
                          <a:pt x="8" y="271"/>
                        </a:lnTo>
                        <a:lnTo>
                          <a:pt x="8" y="279"/>
                        </a:lnTo>
                        <a:lnTo>
                          <a:pt x="0" y="279"/>
                        </a:lnTo>
                        <a:lnTo>
                          <a:pt x="0" y="287"/>
                        </a:lnTo>
                        <a:lnTo>
                          <a:pt x="0" y="295"/>
                        </a:lnTo>
                        <a:lnTo>
                          <a:pt x="8" y="303"/>
                        </a:lnTo>
                        <a:lnTo>
                          <a:pt x="8" y="311"/>
                        </a:lnTo>
                        <a:lnTo>
                          <a:pt x="8" y="319"/>
                        </a:lnTo>
                        <a:lnTo>
                          <a:pt x="16" y="319"/>
                        </a:lnTo>
                        <a:lnTo>
                          <a:pt x="24" y="319"/>
                        </a:lnTo>
                        <a:lnTo>
                          <a:pt x="48" y="319"/>
                        </a:lnTo>
                        <a:lnTo>
                          <a:pt x="56" y="319"/>
                        </a:lnTo>
                        <a:lnTo>
                          <a:pt x="64" y="319"/>
                        </a:lnTo>
                        <a:lnTo>
                          <a:pt x="72" y="311"/>
                        </a:lnTo>
                        <a:lnTo>
                          <a:pt x="80" y="311"/>
                        </a:lnTo>
                        <a:lnTo>
                          <a:pt x="80" y="319"/>
                        </a:lnTo>
                        <a:lnTo>
                          <a:pt x="72" y="319"/>
                        </a:lnTo>
                        <a:lnTo>
                          <a:pt x="64" y="319"/>
                        </a:lnTo>
                        <a:lnTo>
                          <a:pt x="64" y="327"/>
                        </a:lnTo>
                        <a:lnTo>
                          <a:pt x="56" y="327"/>
                        </a:lnTo>
                        <a:lnTo>
                          <a:pt x="56" y="335"/>
                        </a:lnTo>
                        <a:lnTo>
                          <a:pt x="56" y="343"/>
                        </a:lnTo>
                        <a:lnTo>
                          <a:pt x="56" y="351"/>
                        </a:lnTo>
                        <a:lnTo>
                          <a:pt x="56" y="359"/>
                        </a:lnTo>
                        <a:lnTo>
                          <a:pt x="56" y="367"/>
                        </a:lnTo>
                        <a:lnTo>
                          <a:pt x="64" y="375"/>
                        </a:lnTo>
                        <a:lnTo>
                          <a:pt x="64" y="383"/>
                        </a:lnTo>
                        <a:lnTo>
                          <a:pt x="72" y="383"/>
                        </a:lnTo>
                        <a:lnTo>
                          <a:pt x="72" y="391"/>
                        </a:lnTo>
                        <a:lnTo>
                          <a:pt x="80" y="391"/>
                        </a:lnTo>
                        <a:lnTo>
                          <a:pt x="88" y="391"/>
                        </a:lnTo>
                        <a:lnTo>
                          <a:pt x="96" y="391"/>
                        </a:lnTo>
                        <a:lnTo>
                          <a:pt x="104" y="391"/>
                        </a:lnTo>
                        <a:lnTo>
                          <a:pt x="104" y="399"/>
                        </a:lnTo>
                        <a:lnTo>
                          <a:pt x="112" y="399"/>
                        </a:lnTo>
                        <a:lnTo>
                          <a:pt x="144" y="399"/>
                        </a:lnTo>
                        <a:lnTo>
                          <a:pt x="152" y="399"/>
                        </a:lnTo>
                        <a:lnTo>
                          <a:pt x="152" y="391"/>
                        </a:lnTo>
                        <a:lnTo>
                          <a:pt x="160" y="391"/>
                        </a:lnTo>
                        <a:lnTo>
                          <a:pt x="168" y="391"/>
                        </a:lnTo>
                        <a:lnTo>
                          <a:pt x="168" y="383"/>
                        </a:lnTo>
                        <a:lnTo>
                          <a:pt x="176" y="383"/>
                        </a:lnTo>
                        <a:lnTo>
                          <a:pt x="176" y="375"/>
                        </a:lnTo>
                        <a:lnTo>
                          <a:pt x="184" y="375"/>
                        </a:lnTo>
                        <a:lnTo>
                          <a:pt x="192" y="375"/>
                        </a:lnTo>
                        <a:lnTo>
                          <a:pt x="200" y="375"/>
                        </a:lnTo>
                        <a:lnTo>
                          <a:pt x="208" y="375"/>
                        </a:lnTo>
                        <a:lnTo>
                          <a:pt x="216" y="375"/>
                        </a:lnTo>
                        <a:lnTo>
                          <a:pt x="216" y="383"/>
                        </a:lnTo>
                        <a:lnTo>
                          <a:pt x="224" y="391"/>
                        </a:lnTo>
                        <a:lnTo>
                          <a:pt x="232" y="399"/>
                        </a:lnTo>
                        <a:lnTo>
                          <a:pt x="232" y="407"/>
                        </a:lnTo>
                        <a:lnTo>
                          <a:pt x="240" y="415"/>
                        </a:lnTo>
                        <a:lnTo>
                          <a:pt x="240" y="423"/>
                        </a:lnTo>
                        <a:lnTo>
                          <a:pt x="232" y="423"/>
                        </a:lnTo>
                        <a:lnTo>
                          <a:pt x="232" y="431"/>
                        </a:lnTo>
                        <a:lnTo>
                          <a:pt x="224" y="431"/>
                        </a:lnTo>
                        <a:lnTo>
                          <a:pt x="224" y="439"/>
                        </a:lnTo>
                        <a:lnTo>
                          <a:pt x="224" y="447"/>
                        </a:lnTo>
                        <a:lnTo>
                          <a:pt x="224" y="455"/>
                        </a:lnTo>
                        <a:lnTo>
                          <a:pt x="216" y="455"/>
                        </a:lnTo>
                        <a:lnTo>
                          <a:pt x="216" y="463"/>
                        </a:lnTo>
                        <a:lnTo>
                          <a:pt x="216" y="471"/>
                        </a:lnTo>
                        <a:lnTo>
                          <a:pt x="224" y="471"/>
                        </a:lnTo>
                        <a:lnTo>
                          <a:pt x="224" y="479"/>
                        </a:lnTo>
                        <a:lnTo>
                          <a:pt x="232" y="479"/>
                        </a:lnTo>
                        <a:lnTo>
                          <a:pt x="232" y="487"/>
                        </a:lnTo>
                        <a:lnTo>
                          <a:pt x="232" y="494"/>
                        </a:lnTo>
                        <a:lnTo>
                          <a:pt x="240" y="502"/>
                        </a:lnTo>
                        <a:lnTo>
                          <a:pt x="248" y="502"/>
                        </a:lnTo>
                        <a:lnTo>
                          <a:pt x="248" y="510"/>
                        </a:lnTo>
                        <a:lnTo>
                          <a:pt x="256" y="510"/>
                        </a:lnTo>
                        <a:lnTo>
                          <a:pt x="256" y="518"/>
                        </a:lnTo>
                        <a:lnTo>
                          <a:pt x="264" y="518"/>
                        </a:lnTo>
                        <a:lnTo>
                          <a:pt x="272" y="518"/>
                        </a:lnTo>
                        <a:lnTo>
                          <a:pt x="272" y="526"/>
                        </a:lnTo>
                        <a:lnTo>
                          <a:pt x="280" y="534"/>
                        </a:lnTo>
                        <a:lnTo>
                          <a:pt x="280" y="542"/>
                        </a:lnTo>
                        <a:lnTo>
                          <a:pt x="280" y="550"/>
                        </a:lnTo>
                        <a:lnTo>
                          <a:pt x="288" y="550"/>
                        </a:lnTo>
                        <a:lnTo>
                          <a:pt x="288" y="558"/>
                        </a:lnTo>
                        <a:lnTo>
                          <a:pt x="295" y="558"/>
                        </a:lnTo>
                        <a:lnTo>
                          <a:pt x="295" y="550"/>
                        </a:lnTo>
                        <a:lnTo>
                          <a:pt x="295" y="542"/>
                        </a:lnTo>
                        <a:lnTo>
                          <a:pt x="288" y="542"/>
                        </a:lnTo>
                        <a:lnTo>
                          <a:pt x="288" y="534"/>
                        </a:lnTo>
                        <a:lnTo>
                          <a:pt x="280" y="534"/>
                        </a:lnTo>
                        <a:lnTo>
                          <a:pt x="280" y="526"/>
                        </a:lnTo>
                        <a:lnTo>
                          <a:pt x="272" y="526"/>
                        </a:lnTo>
                        <a:lnTo>
                          <a:pt x="272" y="518"/>
                        </a:lnTo>
                        <a:lnTo>
                          <a:pt x="280" y="518"/>
                        </a:lnTo>
                        <a:lnTo>
                          <a:pt x="280" y="510"/>
                        </a:lnTo>
                        <a:lnTo>
                          <a:pt x="288" y="510"/>
                        </a:lnTo>
                        <a:lnTo>
                          <a:pt x="295" y="502"/>
                        </a:lnTo>
                        <a:lnTo>
                          <a:pt x="295" y="494"/>
                        </a:lnTo>
                        <a:lnTo>
                          <a:pt x="303" y="494"/>
                        </a:lnTo>
                        <a:lnTo>
                          <a:pt x="303" y="487"/>
                        </a:lnTo>
                        <a:lnTo>
                          <a:pt x="311" y="487"/>
                        </a:lnTo>
                        <a:lnTo>
                          <a:pt x="311" y="479"/>
                        </a:lnTo>
                        <a:lnTo>
                          <a:pt x="319" y="479"/>
                        </a:lnTo>
                        <a:lnTo>
                          <a:pt x="319" y="487"/>
                        </a:lnTo>
                        <a:lnTo>
                          <a:pt x="319" y="494"/>
                        </a:lnTo>
                        <a:lnTo>
                          <a:pt x="327" y="487"/>
                        </a:lnTo>
                        <a:lnTo>
                          <a:pt x="335" y="487"/>
                        </a:lnTo>
                        <a:lnTo>
                          <a:pt x="335" y="479"/>
                        </a:lnTo>
                        <a:lnTo>
                          <a:pt x="343" y="479"/>
                        </a:lnTo>
                        <a:lnTo>
                          <a:pt x="343" y="471"/>
                        </a:lnTo>
                        <a:lnTo>
                          <a:pt x="351" y="471"/>
                        </a:lnTo>
                        <a:lnTo>
                          <a:pt x="351" y="463"/>
                        </a:lnTo>
                        <a:lnTo>
                          <a:pt x="351" y="455"/>
                        </a:lnTo>
                        <a:lnTo>
                          <a:pt x="359" y="455"/>
                        </a:lnTo>
                        <a:lnTo>
                          <a:pt x="367" y="455"/>
                        </a:lnTo>
                        <a:lnTo>
                          <a:pt x="367" y="447"/>
                        </a:lnTo>
                        <a:lnTo>
                          <a:pt x="375" y="447"/>
                        </a:lnTo>
                        <a:lnTo>
                          <a:pt x="375" y="439"/>
                        </a:lnTo>
                        <a:lnTo>
                          <a:pt x="375" y="447"/>
                        </a:lnTo>
                        <a:lnTo>
                          <a:pt x="383" y="447"/>
                        </a:lnTo>
                        <a:lnTo>
                          <a:pt x="383" y="439"/>
                        </a:lnTo>
                        <a:lnTo>
                          <a:pt x="391" y="439"/>
                        </a:lnTo>
                        <a:lnTo>
                          <a:pt x="391" y="431"/>
                        </a:lnTo>
                        <a:lnTo>
                          <a:pt x="399" y="431"/>
                        </a:lnTo>
                        <a:lnTo>
                          <a:pt x="407" y="431"/>
                        </a:lnTo>
                        <a:lnTo>
                          <a:pt x="415" y="431"/>
                        </a:lnTo>
                        <a:lnTo>
                          <a:pt x="423" y="439"/>
                        </a:lnTo>
                        <a:lnTo>
                          <a:pt x="423" y="447"/>
                        </a:lnTo>
                        <a:lnTo>
                          <a:pt x="423" y="455"/>
                        </a:lnTo>
                        <a:lnTo>
                          <a:pt x="431" y="455"/>
                        </a:lnTo>
                        <a:lnTo>
                          <a:pt x="431" y="447"/>
                        </a:lnTo>
                        <a:lnTo>
                          <a:pt x="439" y="447"/>
                        </a:lnTo>
                        <a:lnTo>
                          <a:pt x="447" y="447"/>
                        </a:lnTo>
                        <a:lnTo>
                          <a:pt x="447" y="439"/>
                        </a:lnTo>
                        <a:lnTo>
                          <a:pt x="455" y="439"/>
                        </a:lnTo>
                        <a:lnTo>
                          <a:pt x="455" y="431"/>
                        </a:lnTo>
                        <a:lnTo>
                          <a:pt x="463" y="423"/>
                        </a:lnTo>
                        <a:lnTo>
                          <a:pt x="463" y="415"/>
                        </a:lnTo>
                        <a:lnTo>
                          <a:pt x="463" y="407"/>
                        </a:lnTo>
                        <a:lnTo>
                          <a:pt x="471" y="407"/>
                        </a:lnTo>
                        <a:lnTo>
                          <a:pt x="471" y="399"/>
                        </a:lnTo>
                        <a:lnTo>
                          <a:pt x="471" y="391"/>
                        </a:lnTo>
                        <a:lnTo>
                          <a:pt x="471" y="383"/>
                        </a:lnTo>
                        <a:lnTo>
                          <a:pt x="463" y="383"/>
                        </a:lnTo>
                        <a:lnTo>
                          <a:pt x="463" y="375"/>
                        </a:lnTo>
                        <a:lnTo>
                          <a:pt x="471" y="367"/>
                        </a:lnTo>
                        <a:lnTo>
                          <a:pt x="471" y="359"/>
                        </a:lnTo>
                        <a:lnTo>
                          <a:pt x="471" y="351"/>
                        </a:lnTo>
                        <a:lnTo>
                          <a:pt x="463" y="351"/>
                        </a:lnTo>
                        <a:lnTo>
                          <a:pt x="463" y="343"/>
                        </a:lnTo>
                        <a:lnTo>
                          <a:pt x="455" y="343"/>
                        </a:lnTo>
                        <a:lnTo>
                          <a:pt x="455" y="335"/>
                        </a:lnTo>
                        <a:lnTo>
                          <a:pt x="447" y="335"/>
                        </a:lnTo>
                        <a:lnTo>
                          <a:pt x="447" y="327"/>
                        </a:lnTo>
                        <a:lnTo>
                          <a:pt x="447" y="319"/>
                        </a:lnTo>
                        <a:lnTo>
                          <a:pt x="439" y="319"/>
                        </a:lnTo>
                        <a:lnTo>
                          <a:pt x="439" y="311"/>
                        </a:lnTo>
                        <a:lnTo>
                          <a:pt x="439" y="303"/>
                        </a:lnTo>
                        <a:lnTo>
                          <a:pt x="431" y="303"/>
                        </a:lnTo>
                        <a:lnTo>
                          <a:pt x="431" y="295"/>
                        </a:lnTo>
                        <a:lnTo>
                          <a:pt x="431" y="287"/>
                        </a:lnTo>
                        <a:lnTo>
                          <a:pt x="423" y="287"/>
                        </a:lnTo>
                        <a:lnTo>
                          <a:pt x="423" y="279"/>
                        </a:lnTo>
                        <a:lnTo>
                          <a:pt x="415" y="279"/>
                        </a:lnTo>
                        <a:lnTo>
                          <a:pt x="415" y="271"/>
                        </a:lnTo>
                        <a:lnTo>
                          <a:pt x="415" y="263"/>
                        </a:lnTo>
                        <a:lnTo>
                          <a:pt x="415" y="255"/>
                        </a:lnTo>
                        <a:lnTo>
                          <a:pt x="415" y="247"/>
                        </a:lnTo>
                        <a:lnTo>
                          <a:pt x="415" y="239"/>
                        </a:lnTo>
                        <a:lnTo>
                          <a:pt x="415" y="231"/>
                        </a:lnTo>
                        <a:lnTo>
                          <a:pt x="423" y="231"/>
                        </a:lnTo>
                        <a:lnTo>
                          <a:pt x="423" y="223"/>
                        </a:lnTo>
                        <a:lnTo>
                          <a:pt x="423" y="215"/>
                        </a:lnTo>
                        <a:lnTo>
                          <a:pt x="423" y="207"/>
                        </a:lnTo>
                        <a:lnTo>
                          <a:pt x="423" y="199"/>
                        </a:lnTo>
                        <a:lnTo>
                          <a:pt x="423" y="191"/>
                        </a:lnTo>
                        <a:lnTo>
                          <a:pt x="431" y="191"/>
                        </a:lnTo>
                        <a:lnTo>
                          <a:pt x="431" y="183"/>
                        </a:lnTo>
                        <a:lnTo>
                          <a:pt x="439" y="183"/>
                        </a:lnTo>
                        <a:lnTo>
                          <a:pt x="439" y="175"/>
                        </a:lnTo>
                        <a:lnTo>
                          <a:pt x="439" y="167"/>
                        </a:lnTo>
                        <a:lnTo>
                          <a:pt x="439" y="159"/>
                        </a:lnTo>
                        <a:lnTo>
                          <a:pt x="439" y="151"/>
                        </a:lnTo>
                        <a:lnTo>
                          <a:pt x="439" y="143"/>
                        </a:lnTo>
                        <a:lnTo>
                          <a:pt x="431" y="143"/>
                        </a:lnTo>
                        <a:lnTo>
                          <a:pt x="423" y="135"/>
                        </a:lnTo>
                        <a:lnTo>
                          <a:pt x="423" y="127"/>
                        </a:lnTo>
                        <a:lnTo>
                          <a:pt x="423" y="119"/>
                        </a:lnTo>
                        <a:lnTo>
                          <a:pt x="423" y="111"/>
                        </a:lnTo>
                        <a:lnTo>
                          <a:pt x="423" y="103"/>
                        </a:lnTo>
                        <a:lnTo>
                          <a:pt x="415" y="103"/>
                        </a:lnTo>
                        <a:lnTo>
                          <a:pt x="415" y="95"/>
                        </a:lnTo>
                        <a:lnTo>
                          <a:pt x="407" y="87"/>
                        </a:lnTo>
                        <a:lnTo>
                          <a:pt x="407" y="64"/>
                        </a:lnTo>
                        <a:lnTo>
                          <a:pt x="375" y="64"/>
                        </a:lnTo>
                        <a:lnTo>
                          <a:pt x="375" y="56"/>
                        </a:lnTo>
                        <a:lnTo>
                          <a:pt x="383" y="56"/>
                        </a:lnTo>
                        <a:lnTo>
                          <a:pt x="383" y="48"/>
                        </a:lnTo>
                        <a:lnTo>
                          <a:pt x="383" y="40"/>
                        </a:lnTo>
                        <a:lnTo>
                          <a:pt x="383" y="32"/>
                        </a:lnTo>
                        <a:lnTo>
                          <a:pt x="375" y="32"/>
                        </a:lnTo>
                        <a:lnTo>
                          <a:pt x="367" y="32"/>
                        </a:lnTo>
                        <a:lnTo>
                          <a:pt x="359" y="32"/>
                        </a:lnTo>
                        <a:lnTo>
                          <a:pt x="359" y="40"/>
                        </a:lnTo>
                        <a:lnTo>
                          <a:pt x="359" y="48"/>
                        </a:lnTo>
                        <a:lnTo>
                          <a:pt x="359" y="56"/>
                        </a:lnTo>
                        <a:lnTo>
                          <a:pt x="359" y="64"/>
                        </a:lnTo>
                        <a:lnTo>
                          <a:pt x="359" y="72"/>
                        </a:lnTo>
                        <a:lnTo>
                          <a:pt x="351" y="72"/>
                        </a:lnTo>
                        <a:lnTo>
                          <a:pt x="351" y="64"/>
                        </a:lnTo>
                        <a:lnTo>
                          <a:pt x="351" y="56"/>
                        </a:lnTo>
                        <a:lnTo>
                          <a:pt x="351" y="48"/>
                        </a:lnTo>
                        <a:lnTo>
                          <a:pt x="351" y="40"/>
                        </a:lnTo>
                        <a:lnTo>
                          <a:pt x="351" y="32"/>
                        </a:lnTo>
                        <a:lnTo>
                          <a:pt x="343" y="32"/>
                        </a:lnTo>
                        <a:lnTo>
                          <a:pt x="343" y="24"/>
                        </a:lnTo>
                        <a:lnTo>
                          <a:pt x="335" y="24"/>
                        </a:lnTo>
                        <a:lnTo>
                          <a:pt x="327" y="24"/>
                        </a:lnTo>
                        <a:lnTo>
                          <a:pt x="327" y="32"/>
                        </a:lnTo>
                        <a:lnTo>
                          <a:pt x="319" y="32"/>
                        </a:lnTo>
                        <a:lnTo>
                          <a:pt x="319" y="40"/>
                        </a:lnTo>
                        <a:lnTo>
                          <a:pt x="311" y="40"/>
                        </a:lnTo>
                        <a:lnTo>
                          <a:pt x="303" y="48"/>
                        </a:lnTo>
                        <a:lnTo>
                          <a:pt x="303" y="56"/>
                        </a:lnTo>
                        <a:lnTo>
                          <a:pt x="311" y="64"/>
                        </a:lnTo>
                        <a:lnTo>
                          <a:pt x="319" y="64"/>
                        </a:lnTo>
                        <a:lnTo>
                          <a:pt x="319" y="72"/>
                        </a:lnTo>
                        <a:lnTo>
                          <a:pt x="311" y="72"/>
                        </a:lnTo>
                        <a:lnTo>
                          <a:pt x="303" y="72"/>
                        </a:lnTo>
                        <a:lnTo>
                          <a:pt x="295" y="64"/>
                        </a:lnTo>
                        <a:lnTo>
                          <a:pt x="295" y="56"/>
                        </a:lnTo>
                        <a:lnTo>
                          <a:pt x="295" y="48"/>
                        </a:lnTo>
                        <a:lnTo>
                          <a:pt x="288" y="48"/>
                        </a:lnTo>
                        <a:lnTo>
                          <a:pt x="280" y="48"/>
                        </a:lnTo>
                        <a:lnTo>
                          <a:pt x="272" y="48"/>
                        </a:lnTo>
                        <a:lnTo>
                          <a:pt x="264" y="48"/>
                        </a:lnTo>
                        <a:lnTo>
                          <a:pt x="264" y="40"/>
                        </a:lnTo>
                        <a:lnTo>
                          <a:pt x="264" y="32"/>
                        </a:lnTo>
                        <a:lnTo>
                          <a:pt x="256" y="32"/>
                        </a:lnTo>
                        <a:lnTo>
                          <a:pt x="256" y="24"/>
                        </a:lnTo>
                        <a:lnTo>
                          <a:pt x="248" y="24"/>
                        </a:lnTo>
                        <a:lnTo>
                          <a:pt x="240" y="24"/>
                        </a:lnTo>
                        <a:lnTo>
                          <a:pt x="232" y="24"/>
                        </a:lnTo>
                        <a:lnTo>
                          <a:pt x="232" y="32"/>
                        </a:lnTo>
                        <a:lnTo>
                          <a:pt x="224" y="32"/>
                        </a:lnTo>
                        <a:lnTo>
                          <a:pt x="232" y="32"/>
                        </a:lnTo>
                        <a:lnTo>
                          <a:pt x="232" y="40"/>
                        </a:lnTo>
                        <a:lnTo>
                          <a:pt x="232" y="48"/>
                        </a:lnTo>
                        <a:lnTo>
                          <a:pt x="224" y="48"/>
                        </a:lnTo>
                        <a:lnTo>
                          <a:pt x="224" y="40"/>
                        </a:lnTo>
                        <a:lnTo>
                          <a:pt x="216" y="40"/>
                        </a:lnTo>
                        <a:lnTo>
                          <a:pt x="216" y="32"/>
                        </a:lnTo>
                        <a:lnTo>
                          <a:pt x="208" y="32"/>
                        </a:lnTo>
                        <a:lnTo>
                          <a:pt x="208" y="24"/>
                        </a:lnTo>
                        <a:lnTo>
                          <a:pt x="208" y="16"/>
                        </a:lnTo>
                        <a:lnTo>
                          <a:pt x="200" y="16"/>
                        </a:lnTo>
                        <a:lnTo>
                          <a:pt x="192" y="16"/>
                        </a:lnTo>
                        <a:lnTo>
                          <a:pt x="184" y="16"/>
                        </a:lnTo>
                        <a:lnTo>
                          <a:pt x="176" y="16"/>
                        </a:lnTo>
                        <a:lnTo>
                          <a:pt x="176" y="8"/>
                        </a:lnTo>
                        <a:lnTo>
                          <a:pt x="168" y="8"/>
                        </a:lnTo>
                        <a:lnTo>
                          <a:pt x="168" y="0"/>
                        </a:lnTo>
                        <a:lnTo>
                          <a:pt x="160" y="0"/>
                        </a:lnTo>
                        <a:lnTo>
                          <a:pt x="152" y="8"/>
                        </a:lnTo>
                        <a:lnTo>
                          <a:pt x="144" y="8"/>
                        </a:lnTo>
                        <a:lnTo>
                          <a:pt x="144" y="16"/>
                        </a:lnTo>
                        <a:lnTo>
                          <a:pt x="136" y="16"/>
                        </a:lnTo>
                        <a:lnTo>
                          <a:pt x="128" y="24"/>
                        </a:lnTo>
                        <a:lnTo>
                          <a:pt x="120" y="24"/>
                        </a:lnTo>
                        <a:lnTo>
                          <a:pt x="120" y="32"/>
                        </a:lnTo>
                        <a:lnTo>
                          <a:pt x="120" y="40"/>
                        </a:lnTo>
                        <a:lnTo>
                          <a:pt x="120" y="48"/>
                        </a:lnTo>
                        <a:lnTo>
                          <a:pt x="120" y="56"/>
                        </a:lnTo>
                        <a:lnTo>
                          <a:pt x="120" y="64"/>
                        </a:lnTo>
                        <a:lnTo>
                          <a:pt x="112" y="64"/>
                        </a:lnTo>
                        <a:lnTo>
                          <a:pt x="104" y="64"/>
                        </a:lnTo>
                        <a:lnTo>
                          <a:pt x="96" y="64"/>
                        </a:lnTo>
                        <a:lnTo>
                          <a:pt x="88" y="64"/>
                        </a:lnTo>
                        <a:lnTo>
                          <a:pt x="80" y="64"/>
                        </a:lnTo>
                        <a:lnTo>
                          <a:pt x="72" y="64"/>
                        </a:lnTo>
                        <a:lnTo>
                          <a:pt x="64" y="64"/>
                        </a:lnTo>
                        <a:lnTo>
                          <a:pt x="64" y="72"/>
                        </a:lnTo>
                        <a:lnTo>
                          <a:pt x="56" y="72"/>
                        </a:lnTo>
                        <a:lnTo>
                          <a:pt x="56" y="80"/>
                        </a:lnTo>
                        <a:lnTo>
                          <a:pt x="48" y="80"/>
                        </a:lnTo>
                        <a:lnTo>
                          <a:pt x="40" y="80"/>
                        </a:lnTo>
                        <a:lnTo>
                          <a:pt x="32" y="87"/>
                        </a:lnTo>
                        <a:lnTo>
                          <a:pt x="24" y="95"/>
                        </a:lnTo>
                        <a:lnTo>
                          <a:pt x="16" y="95"/>
                        </a:lnTo>
                        <a:lnTo>
                          <a:pt x="16" y="103"/>
                        </a:lnTo>
                        <a:lnTo>
                          <a:pt x="16" y="111"/>
                        </a:lnTo>
                        <a:lnTo>
                          <a:pt x="24" y="111"/>
                        </a:lnTo>
                        <a:lnTo>
                          <a:pt x="24" y="119"/>
                        </a:lnTo>
                        <a:lnTo>
                          <a:pt x="24" y="127"/>
                        </a:lnTo>
                        <a:lnTo>
                          <a:pt x="32" y="127"/>
                        </a:lnTo>
                        <a:lnTo>
                          <a:pt x="32" y="135"/>
                        </a:lnTo>
                        <a:lnTo>
                          <a:pt x="24" y="135"/>
                        </a:lnTo>
                        <a:lnTo>
                          <a:pt x="24" y="143"/>
                        </a:lnTo>
                        <a:lnTo>
                          <a:pt x="24" y="151"/>
                        </a:lnTo>
                        <a:lnTo>
                          <a:pt x="32" y="151"/>
                        </a:lnTo>
                        <a:lnTo>
                          <a:pt x="40" y="159"/>
                        </a:lnTo>
                        <a:lnTo>
                          <a:pt x="40" y="167"/>
                        </a:lnTo>
                        <a:lnTo>
                          <a:pt x="32" y="167"/>
                        </a:lnTo>
                        <a:lnTo>
                          <a:pt x="32" y="175"/>
                        </a:lnTo>
                        <a:lnTo>
                          <a:pt x="40" y="175"/>
                        </a:lnTo>
                        <a:lnTo>
                          <a:pt x="40" y="183"/>
                        </a:lnTo>
                        <a:lnTo>
                          <a:pt x="40" y="191"/>
                        </a:lnTo>
                        <a:lnTo>
                          <a:pt x="40" y="199"/>
                        </a:lnTo>
                        <a:lnTo>
                          <a:pt x="48" y="199"/>
                        </a:lnTo>
                        <a:lnTo>
                          <a:pt x="48" y="207"/>
                        </a:lnTo>
                        <a:lnTo>
                          <a:pt x="40" y="191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66787A">
                          <a:alpha val="100000"/>
                        </a:srgbClr>
                      </a:gs>
                      <a:gs pos="39000">
                        <a:srgbClr val="94AEB0">
                          <a:alpha val="100000"/>
                        </a:srgbClr>
                      </a:gs>
                      <a:gs pos="70000">
                        <a:srgbClr val="B1D0D2">
                          <a:alpha val="100000"/>
                        </a:srgbClr>
                      </a:gs>
                      <a:gs pos="100000">
                        <a:srgbClr val="B1D0D2">
                          <a:alpha val="100000"/>
                        </a:srgbClr>
                      </a:gs>
                    </a:gsLst>
                    <a:lin ang="18900000" scaled="1"/>
                    <a:tileRect/>
                  </a:gradFill>
                  <a:ln w="12700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49" name="Freeform 13"/>
                  <p:cNvSpPr/>
                  <p:nvPr/>
                </p:nvSpPr>
                <p:spPr>
                  <a:xfrm>
                    <a:off x="5041307" y="3357303"/>
                    <a:ext cx="1537229" cy="1066700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1014" h="790">
                        <a:moveTo>
                          <a:pt x="0" y="135"/>
                        </a:moveTo>
                        <a:lnTo>
                          <a:pt x="0" y="127"/>
                        </a:lnTo>
                        <a:lnTo>
                          <a:pt x="0" y="119"/>
                        </a:lnTo>
                        <a:lnTo>
                          <a:pt x="8" y="119"/>
                        </a:lnTo>
                        <a:lnTo>
                          <a:pt x="8" y="111"/>
                        </a:lnTo>
                        <a:lnTo>
                          <a:pt x="16" y="111"/>
                        </a:lnTo>
                        <a:lnTo>
                          <a:pt x="24" y="111"/>
                        </a:lnTo>
                        <a:lnTo>
                          <a:pt x="24" y="103"/>
                        </a:lnTo>
                        <a:lnTo>
                          <a:pt x="32" y="103"/>
                        </a:lnTo>
                        <a:lnTo>
                          <a:pt x="32" y="95"/>
                        </a:lnTo>
                        <a:lnTo>
                          <a:pt x="32" y="87"/>
                        </a:lnTo>
                        <a:lnTo>
                          <a:pt x="24" y="87"/>
                        </a:lnTo>
                        <a:lnTo>
                          <a:pt x="16" y="87"/>
                        </a:lnTo>
                        <a:lnTo>
                          <a:pt x="24" y="79"/>
                        </a:lnTo>
                        <a:lnTo>
                          <a:pt x="32" y="79"/>
                        </a:lnTo>
                        <a:lnTo>
                          <a:pt x="40" y="79"/>
                        </a:lnTo>
                        <a:lnTo>
                          <a:pt x="40" y="71"/>
                        </a:lnTo>
                        <a:lnTo>
                          <a:pt x="40" y="63"/>
                        </a:lnTo>
                        <a:lnTo>
                          <a:pt x="40" y="55"/>
                        </a:lnTo>
                        <a:lnTo>
                          <a:pt x="40" y="47"/>
                        </a:lnTo>
                        <a:lnTo>
                          <a:pt x="32" y="47"/>
                        </a:lnTo>
                        <a:lnTo>
                          <a:pt x="32" y="39"/>
                        </a:lnTo>
                        <a:lnTo>
                          <a:pt x="24" y="39"/>
                        </a:lnTo>
                        <a:lnTo>
                          <a:pt x="16" y="39"/>
                        </a:lnTo>
                        <a:lnTo>
                          <a:pt x="16" y="31"/>
                        </a:lnTo>
                        <a:lnTo>
                          <a:pt x="8" y="31"/>
                        </a:lnTo>
                        <a:lnTo>
                          <a:pt x="8" y="24"/>
                        </a:lnTo>
                        <a:lnTo>
                          <a:pt x="8" y="16"/>
                        </a:lnTo>
                        <a:lnTo>
                          <a:pt x="16" y="16"/>
                        </a:lnTo>
                        <a:lnTo>
                          <a:pt x="24" y="8"/>
                        </a:lnTo>
                        <a:lnTo>
                          <a:pt x="32" y="8"/>
                        </a:lnTo>
                        <a:lnTo>
                          <a:pt x="32" y="0"/>
                        </a:lnTo>
                        <a:lnTo>
                          <a:pt x="40" y="0"/>
                        </a:lnTo>
                        <a:lnTo>
                          <a:pt x="48" y="0"/>
                        </a:lnTo>
                        <a:lnTo>
                          <a:pt x="56" y="0"/>
                        </a:lnTo>
                        <a:lnTo>
                          <a:pt x="64" y="0"/>
                        </a:lnTo>
                        <a:lnTo>
                          <a:pt x="64" y="8"/>
                        </a:lnTo>
                        <a:lnTo>
                          <a:pt x="72" y="8"/>
                        </a:lnTo>
                        <a:lnTo>
                          <a:pt x="72" y="16"/>
                        </a:lnTo>
                        <a:lnTo>
                          <a:pt x="80" y="16"/>
                        </a:lnTo>
                        <a:lnTo>
                          <a:pt x="80" y="24"/>
                        </a:lnTo>
                        <a:lnTo>
                          <a:pt x="80" y="31"/>
                        </a:lnTo>
                        <a:lnTo>
                          <a:pt x="88" y="31"/>
                        </a:lnTo>
                        <a:lnTo>
                          <a:pt x="88" y="39"/>
                        </a:lnTo>
                        <a:lnTo>
                          <a:pt x="88" y="47"/>
                        </a:lnTo>
                        <a:lnTo>
                          <a:pt x="96" y="47"/>
                        </a:lnTo>
                        <a:lnTo>
                          <a:pt x="96" y="55"/>
                        </a:lnTo>
                        <a:lnTo>
                          <a:pt x="104" y="63"/>
                        </a:lnTo>
                        <a:lnTo>
                          <a:pt x="104" y="71"/>
                        </a:lnTo>
                        <a:lnTo>
                          <a:pt x="112" y="71"/>
                        </a:lnTo>
                        <a:lnTo>
                          <a:pt x="112" y="79"/>
                        </a:lnTo>
                        <a:lnTo>
                          <a:pt x="120" y="79"/>
                        </a:lnTo>
                        <a:lnTo>
                          <a:pt x="120" y="87"/>
                        </a:lnTo>
                        <a:lnTo>
                          <a:pt x="128" y="87"/>
                        </a:lnTo>
                        <a:lnTo>
                          <a:pt x="128" y="95"/>
                        </a:lnTo>
                        <a:lnTo>
                          <a:pt x="136" y="95"/>
                        </a:lnTo>
                        <a:lnTo>
                          <a:pt x="136" y="103"/>
                        </a:lnTo>
                        <a:lnTo>
                          <a:pt x="136" y="111"/>
                        </a:lnTo>
                        <a:lnTo>
                          <a:pt x="136" y="119"/>
                        </a:lnTo>
                        <a:lnTo>
                          <a:pt x="144" y="119"/>
                        </a:lnTo>
                        <a:lnTo>
                          <a:pt x="144" y="127"/>
                        </a:lnTo>
                        <a:lnTo>
                          <a:pt x="152" y="127"/>
                        </a:lnTo>
                        <a:lnTo>
                          <a:pt x="152" y="135"/>
                        </a:lnTo>
                        <a:lnTo>
                          <a:pt x="159" y="135"/>
                        </a:lnTo>
                        <a:lnTo>
                          <a:pt x="167" y="135"/>
                        </a:lnTo>
                        <a:lnTo>
                          <a:pt x="199" y="135"/>
                        </a:lnTo>
                        <a:lnTo>
                          <a:pt x="207" y="143"/>
                        </a:lnTo>
                        <a:lnTo>
                          <a:pt x="215" y="143"/>
                        </a:lnTo>
                        <a:lnTo>
                          <a:pt x="223" y="143"/>
                        </a:lnTo>
                        <a:lnTo>
                          <a:pt x="231" y="143"/>
                        </a:lnTo>
                        <a:lnTo>
                          <a:pt x="239" y="143"/>
                        </a:lnTo>
                        <a:lnTo>
                          <a:pt x="239" y="151"/>
                        </a:lnTo>
                        <a:lnTo>
                          <a:pt x="239" y="159"/>
                        </a:lnTo>
                        <a:lnTo>
                          <a:pt x="247" y="159"/>
                        </a:lnTo>
                        <a:lnTo>
                          <a:pt x="247" y="167"/>
                        </a:lnTo>
                        <a:lnTo>
                          <a:pt x="255" y="167"/>
                        </a:lnTo>
                        <a:lnTo>
                          <a:pt x="255" y="175"/>
                        </a:lnTo>
                        <a:lnTo>
                          <a:pt x="263" y="175"/>
                        </a:lnTo>
                        <a:lnTo>
                          <a:pt x="263" y="183"/>
                        </a:lnTo>
                        <a:lnTo>
                          <a:pt x="271" y="183"/>
                        </a:lnTo>
                        <a:lnTo>
                          <a:pt x="279" y="183"/>
                        </a:lnTo>
                        <a:lnTo>
                          <a:pt x="287" y="183"/>
                        </a:lnTo>
                        <a:lnTo>
                          <a:pt x="295" y="183"/>
                        </a:lnTo>
                        <a:lnTo>
                          <a:pt x="295" y="175"/>
                        </a:lnTo>
                        <a:lnTo>
                          <a:pt x="303" y="175"/>
                        </a:lnTo>
                        <a:lnTo>
                          <a:pt x="303" y="167"/>
                        </a:lnTo>
                        <a:lnTo>
                          <a:pt x="303" y="159"/>
                        </a:lnTo>
                        <a:lnTo>
                          <a:pt x="295" y="159"/>
                        </a:lnTo>
                        <a:lnTo>
                          <a:pt x="295" y="151"/>
                        </a:lnTo>
                        <a:lnTo>
                          <a:pt x="295" y="143"/>
                        </a:lnTo>
                        <a:lnTo>
                          <a:pt x="295" y="135"/>
                        </a:lnTo>
                        <a:lnTo>
                          <a:pt x="303" y="135"/>
                        </a:lnTo>
                        <a:lnTo>
                          <a:pt x="303" y="127"/>
                        </a:lnTo>
                        <a:lnTo>
                          <a:pt x="295" y="127"/>
                        </a:lnTo>
                        <a:lnTo>
                          <a:pt x="295" y="119"/>
                        </a:lnTo>
                        <a:lnTo>
                          <a:pt x="295" y="111"/>
                        </a:lnTo>
                        <a:lnTo>
                          <a:pt x="303" y="111"/>
                        </a:lnTo>
                        <a:lnTo>
                          <a:pt x="303" y="103"/>
                        </a:lnTo>
                        <a:lnTo>
                          <a:pt x="311" y="103"/>
                        </a:lnTo>
                        <a:lnTo>
                          <a:pt x="319" y="103"/>
                        </a:lnTo>
                        <a:lnTo>
                          <a:pt x="319" y="95"/>
                        </a:lnTo>
                        <a:lnTo>
                          <a:pt x="319" y="87"/>
                        </a:lnTo>
                        <a:lnTo>
                          <a:pt x="319" y="79"/>
                        </a:lnTo>
                        <a:lnTo>
                          <a:pt x="311" y="79"/>
                        </a:lnTo>
                        <a:lnTo>
                          <a:pt x="311" y="71"/>
                        </a:lnTo>
                        <a:lnTo>
                          <a:pt x="311" y="63"/>
                        </a:lnTo>
                        <a:lnTo>
                          <a:pt x="311" y="55"/>
                        </a:lnTo>
                        <a:lnTo>
                          <a:pt x="319" y="55"/>
                        </a:lnTo>
                        <a:lnTo>
                          <a:pt x="327" y="55"/>
                        </a:lnTo>
                        <a:lnTo>
                          <a:pt x="335" y="55"/>
                        </a:lnTo>
                        <a:lnTo>
                          <a:pt x="343" y="55"/>
                        </a:lnTo>
                        <a:lnTo>
                          <a:pt x="343" y="63"/>
                        </a:lnTo>
                        <a:lnTo>
                          <a:pt x="351" y="71"/>
                        </a:lnTo>
                        <a:lnTo>
                          <a:pt x="351" y="79"/>
                        </a:lnTo>
                        <a:lnTo>
                          <a:pt x="351" y="87"/>
                        </a:lnTo>
                        <a:lnTo>
                          <a:pt x="351" y="95"/>
                        </a:lnTo>
                        <a:lnTo>
                          <a:pt x="351" y="103"/>
                        </a:lnTo>
                        <a:lnTo>
                          <a:pt x="351" y="111"/>
                        </a:lnTo>
                        <a:lnTo>
                          <a:pt x="351" y="119"/>
                        </a:lnTo>
                        <a:lnTo>
                          <a:pt x="351" y="127"/>
                        </a:lnTo>
                        <a:lnTo>
                          <a:pt x="351" y="135"/>
                        </a:lnTo>
                        <a:lnTo>
                          <a:pt x="359" y="135"/>
                        </a:lnTo>
                        <a:lnTo>
                          <a:pt x="367" y="135"/>
                        </a:lnTo>
                        <a:lnTo>
                          <a:pt x="375" y="135"/>
                        </a:lnTo>
                        <a:lnTo>
                          <a:pt x="383" y="135"/>
                        </a:lnTo>
                        <a:lnTo>
                          <a:pt x="391" y="135"/>
                        </a:lnTo>
                        <a:lnTo>
                          <a:pt x="399" y="135"/>
                        </a:lnTo>
                        <a:lnTo>
                          <a:pt x="399" y="127"/>
                        </a:lnTo>
                        <a:lnTo>
                          <a:pt x="407" y="127"/>
                        </a:lnTo>
                        <a:lnTo>
                          <a:pt x="407" y="119"/>
                        </a:lnTo>
                        <a:lnTo>
                          <a:pt x="407" y="111"/>
                        </a:lnTo>
                        <a:lnTo>
                          <a:pt x="407" y="103"/>
                        </a:lnTo>
                        <a:lnTo>
                          <a:pt x="407" y="95"/>
                        </a:lnTo>
                        <a:lnTo>
                          <a:pt x="407" y="87"/>
                        </a:lnTo>
                        <a:lnTo>
                          <a:pt x="399" y="87"/>
                        </a:lnTo>
                        <a:lnTo>
                          <a:pt x="391" y="79"/>
                        </a:lnTo>
                        <a:lnTo>
                          <a:pt x="383" y="79"/>
                        </a:lnTo>
                        <a:lnTo>
                          <a:pt x="383" y="71"/>
                        </a:lnTo>
                        <a:lnTo>
                          <a:pt x="375" y="63"/>
                        </a:lnTo>
                        <a:lnTo>
                          <a:pt x="367" y="63"/>
                        </a:lnTo>
                        <a:lnTo>
                          <a:pt x="367" y="55"/>
                        </a:lnTo>
                        <a:lnTo>
                          <a:pt x="375" y="47"/>
                        </a:lnTo>
                        <a:lnTo>
                          <a:pt x="375" y="39"/>
                        </a:lnTo>
                        <a:lnTo>
                          <a:pt x="375" y="31"/>
                        </a:lnTo>
                        <a:lnTo>
                          <a:pt x="383" y="31"/>
                        </a:lnTo>
                        <a:lnTo>
                          <a:pt x="375" y="31"/>
                        </a:lnTo>
                        <a:lnTo>
                          <a:pt x="375" y="24"/>
                        </a:lnTo>
                        <a:lnTo>
                          <a:pt x="383" y="24"/>
                        </a:lnTo>
                        <a:lnTo>
                          <a:pt x="391" y="24"/>
                        </a:lnTo>
                        <a:lnTo>
                          <a:pt x="391" y="16"/>
                        </a:lnTo>
                        <a:lnTo>
                          <a:pt x="399" y="16"/>
                        </a:lnTo>
                        <a:lnTo>
                          <a:pt x="407" y="16"/>
                        </a:lnTo>
                        <a:lnTo>
                          <a:pt x="415" y="16"/>
                        </a:lnTo>
                        <a:lnTo>
                          <a:pt x="423" y="16"/>
                        </a:lnTo>
                        <a:lnTo>
                          <a:pt x="431" y="16"/>
                        </a:lnTo>
                        <a:lnTo>
                          <a:pt x="439" y="24"/>
                        </a:lnTo>
                        <a:lnTo>
                          <a:pt x="447" y="24"/>
                        </a:lnTo>
                        <a:lnTo>
                          <a:pt x="447" y="31"/>
                        </a:lnTo>
                        <a:lnTo>
                          <a:pt x="447" y="39"/>
                        </a:lnTo>
                        <a:lnTo>
                          <a:pt x="447" y="47"/>
                        </a:lnTo>
                        <a:lnTo>
                          <a:pt x="447" y="55"/>
                        </a:lnTo>
                        <a:lnTo>
                          <a:pt x="455" y="55"/>
                        </a:lnTo>
                        <a:lnTo>
                          <a:pt x="463" y="55"/>
                        </a:lnTo>
                        <a:lnTo>
                          <a:pt x="471" y="55"/>
                        </a:lnTo>
                        <a:lnTo>
                          <a:pt x="479" y="55"/>
                        </a:lnTo>
                        <a:lnTo>
                          <a:pt x="487" y="55"/>
                        </a:lnTo>
                        <a:lnTo>
                          <a:pt x="495" y="55"/>
                        </a:lnTo>
                        <a:lnTo>
                          <a:pt x="503" y="55"/>
                        </a:lnTo>
                        <a:lnTo>
                          <a:pt x="503" y="63"/>
                        </a:lnTo>
                        <a:lnTo>
                          <a:pt x="511" y="63"/>
                        </a:lnTo>
                        <a:lnTo>
                          <a:pt x="511" y="71"/>
                        </a:lnTo>
                        <a:lnTo>
                          <a:pt x="511" y="79"/>
                        </a:lnTo>
                        <a:lnTo>
                          <a:pt x="511" y="87"/>
                        </a:lnTo>
                        <a:lnTo>
                          <a:pt x="519" y="87"/>
                        </a:lnTo>
                        <a:lnTo>
                          <a:pt x="519" y="95"/>
                        </a:lnTo>
                        <a:lnTo>
                          <a:pt x="527" y="95"/>
                        </a:lnTo>
                        <a:lnTo>
                          <a:pt x="535" y="103"/>
                        </a:lnTo>
                        <a:lnTo>
                          <a:pt x="543" y="111"/>
                        </a:lnTo>
                        <a:lnTo>
                          <a:pt x="551" y="111"/>
                        </a:lnTo>
                        <a:lnTo>
                          <a:pt x="551" y="119"/>
                        </a:lnTo>
                        <a:lnTo>
                          <a:pt x="551" y="127"/>
                        </a:lnTo>
                        <a:lnTo>
                          <a:pt x="551" y="135"/>
                        </a:lnTo>
                        <a:lnTo>
                          <a:pt x="559" y="135"/>
                        </a:lnTo>
                        <a:lnTo>
                          <a:pt x="559" y="143"/>
                        </a:lnTo>
                        <a:lnTo>
                          <a:pt x="567" y="143"/>
                        </a:lnTo>
                        <a:lnTo>
                          <a:pt x="567" y="151"/>
                        </a:lnTo>
                        <a:lnTo>
                          <a:pt x="575" y="159"/>
                        </a:lnTo>
                        <a:lnTo>
                          <a:pt x="583" y="159"/>
                        </a:lnTo>
                        <a:lnTo>
                          <a:pt x="591" y="159"/>
                        </a:lnTo>
                        <a:lnTo>
                          <a:pt x="591" y="167"/>
                        </a:lnTo>
                        <a:lnTo>
                          <a:pt x="599" y="167"/>
                        </a:lnTo>
                        <a:lnTo>
                          <a:pt x="607" y="167"/>
                        </a:lnTo>
                        <a:lnTo>
                          <a:pt x="615" y="167"/>
                        </a:lnTo>
                        <a:lnTo>
                          <a:pt x="623" y="159"/>
                        </a:lnTo>
                        <a:lnTo>
                          <a:pt x="631" y="159"/>
                        </a:lnTo>
                        <a:lnTo>
                          <a:pt x="631" y="151"/>
                        </a:lnTo>
                        <a:lnTo>
                          <a:pt x="639" y="151"/>
                        </a:lnTo>
                        <a:lnTo>
                          <a:pt x="639" y="143"/>
                        </a:lnTo>
                        <a:lnTo>
                          <a:pt x="647" y="143"/>
                        </a:lnTo>
                        <a:lnTo>
                          <a:pt x="647" y="135"/>
                        </a:lnTo>
                        <a:lnTo>
                          <a:pt x="655" y="135"/>
                        </a:lnTo>
                        <a:lnTo>
                          <a:pt x="663" y="135"/>
                        </a:lnTo>
                        <a:lnTo>
                          <a:pt x="670" y="135"/>
                        </a:lnTo>
                        <a:lnTo>
                          <a:pt x="678" y="135"/>
                        </a:lnTo>
                        <a:lnTo>
                          <a:pt x="678" y="143"/>
                        </a:lnTo>
                        <a:lnTo>
                          <a:pt x="686" y="143"/>
                        </a:lnTo>
                        <a:lnTo>
                          <a:pt x="694" y="143"/>
                        </a:lnTo>
                        <a:lnTo>
                          <a:pt x="702" y="143"/>
                        </a:lnTo>
                        <a:lnTo>
                          <a:pt x="710" y="143"/>
                        </a:lnTo>
                        <a:lnTo>
                          <a:pt x="710" y="151"/>
                        </a:lnTo>
                        <a:lnTo>
                          <a:pt x="718" y="151"/>
                        </a:lnTo>
                        <a:lnTo>
                          <a:pt x="726" y="151"/>
                        </a:lnTo>
                        <a:lnTo>
                          <a:pt x="726" y="159"/>
                        </a:lnTo>
                        <a:lnTo>
                          <a:pt x="734" y="159"/>
                        </a:lnTo>
                        <a:lnTo>
                          <a:pt x="742" y="159"/>
                        </a:lnTo>
                        <a:lnTo>
                          <a:pt x="742" y="167"/>
                        </a:lnTo>
                        <a:lnTo>
                          <a:pt x="750" y="167"/>
                        </a:lnTo>
                        <a:lnTo>
                          <a:pt x="758" y="167"/>
                        </a:lnTo>
                        <a:lnTo>
                          <a:pt x="758" y="175"/>
                        </a:lnTo>
                        <a:lnTo>
                          <a:pt x="766" y="175"/>
                        </a:lnTo>
                        <a:lnTo>
                          <a:pt x="774" y="175"/>
                        </a:lnTo>
                        <a:lnTo>
                          <a:pt x="782" y="183"/>
                        </a:lnTo>
                        <a:lnTo>
                          <a:pt x="790" y="183"/>
                        </a:lnTo>
                        <a:lnTo>
                          <a:pt x="798" y="183"/>
                        </a:lnTo>
                        <a:lnTo>
                          <a:pt x="806" y="183"/>
                        </a:lnTo>
                        <a:lnTo>
                          <a:pt x="814" y="183"/>
                        </a:lnTo>
                        <a:lnTo>
                          <a:pt x="822" y="183"/>
                        </a:lnTo>
                        <a:lnTo>
                          <a:pt x="830" y="183"/>
                        </a:lnTo>
                        <a:lnTo>
                          <a:pt x="838" y="183"/>
                        </a:lnTo>
                        <a:lnTo>
                          <a:pt x="846" y="183"/>
                        </a:lnTo>
                        <a:lnTo>
                          <a:pt x="846" y="191"/>
                        </a:lnTo>
                        <a:lnTo>
                          <a:pt x="854" y="191"/>
                        </a:lnTo>
                        <a:lnTo>
                          <a:pt x="854" y="199"/>
                        </a:lnTo>
                        <a:lnTo>
                          <a:pt x="862" y="199"/>
                        </a:lnTo>
                        <a:lnTo>
                          <a:pt x="870" y="199"/>
                        </a:lnTo>
                        <a:lnTo>
                          <a:pt x="878" y="199"/>
                        </a:lnTo>
                        <a:lnTo>
                          <a:pt x="886" y="199"/>
                        </a:lnTo>
                        <a:lnTo>
                          <a:pt x="894" y="199"/>
                        </a:lnTo>
                        <a:lnTo>
                          <a:pt x="902" y="199"/>
                        </a:lnTo>
                        <a:lnTo>
                          <a:pt x="902" y="207"/>
                        </a:lnTo>
                        <a:lnTo>
                          <a:pt x="910" y="207"/>
                        </a:lnTo>
                        <a:lnTo>
                          <a:pt x="910" y="215"/>
                        </a:lnTo>
                        <a:lnTo>
                          <a:pt x="918" y="223"/>
                        </a:lnTo>
                        <a:lnTo>
                          <a:pt x="926" y="223"/>
                        </a:lnTo>
                        <a:lnTo>
                          <a:pt x="934" y="223"/>
                        </a:lnTo>
                        <a:lnTo>
                          <a:pt x="942" y="223"/>
                        </a:lnTo>
                        <a:lnTo>
                          <a:pt x="942" y="231"/>
                        </a:lnTo>
                        <a:lnTo>
                          <a:pt x="950" y="231"/>
                        </a:lnTo>
                        <a:lnTo>
                          <a:pt x="958" y="231"/>
                        </a:lnTo>
                        <a:lnTo>
                          <a:pt x="966" y="231"/>
                        </a:lnTo>
                        <a:lnTo>
                          <a:pt x="974" y="231"/>
                        </a:lnTo>
                        <a:lnTo>
                          <a:pt x="974" y="239"/>
                        </a:lnTo>
                        <a:lnTo>
                          <a:pt x="982" y="239"/>
                        </a:lnTo>
                        <a:lnTo>
                          <a:pt x="982" y="247"/>
                        </a:lnTo>
                        <a:lnTo>
                          <a:pt x="990" y="247"/>
                        </a:lnTo>
                        <a:lnTo>
                          <a:pt x="990" y="255"/>
                        </a:lnTo>
                        <a:lnTo>
                          <a:pt x="998" y="255"/>
                        </a:lnTo>
                        <a:lnTo>
                          <a:pt x="998" y="263"/>
                        </a:lnTo>
                        <a:lnTo>
                          <a:pt x="1006" y="263"/>
                        </a:lnTo>
                        <a:lnTo>
                          <a:pt x="1014" y="271"/>
                        </a:lnTo>
                        <a:lnTo>
                          <a:pt x="1014" y="279"/>
                        </a:lnTo>
                        <a:lnTo>
                          <a:pt x="1006" y="287"/>
                        </a:lnTo>
                        <a:lnTo>
                          <a:pt x="998" y="287"/>
                        </a:lnTo>
                        <a:lnTo>
                          <a:pt x="990" y="287"/>
                        </a:lnTo>
                        <a:lnTo>
                          <a:pt x="990" y="295"/>
                        </a:lnTo>
                        <a:lnTo>
                          <a:pt x="982" y="295"/>
                        </a:lnTo>
                        <a:lnTo>
                          <a:pt x="982" y="303"/>
                        </a:lnTo>
                        <a:lnTo>
                          <a:pt x="974" y="303"/>
                        </a:lnTo>
                        <a:lnTo>
                          <a:pt x="974" y="311"/>
                        </a:lnTo>
                        <a:lnTo>
                          <a:pt x="966" y="311"/>
                        </a:lnTo>
                        <a:lnTo>
                          <a:pt x="958" y="311"/>
                        </a:lnTo>
                        <a:lnTo>
                          <a:pt x="958" y="319"/>
                        </a:lnTo>
                        <a:lnTo>
                          <a:pt x="950" y="319"/>
                        </a:lnTo>
                        <a:lnTo>
                          <a:pt x="942" y="327"/>
                        </a:lnTo>
                        <a:lnTo>
                          <a:pt x="934" y="327"/>
                        </a:lnTo>
                        <a:lnTo>
                          <a:pt x="926" y="327"/>
                        </a:lnTo>
                        <a:lnTo>
                          <a:pt x="918" y="327"/>
                        </a:lnTo>
                        <a:lnTo>
                          <a:pt x="910" y="327"/>
                        </a:lnTo>
                        <a:lnTo>
                          <a:pt x="902" y="327"/>
                        </a:lnTo>
                        <a:lnTo>
                          <a:pt x="894" y="327"/>
                        </a:lnTo>
                        <a:lnTo>
                          <a:pt x="894" y="335"/>
                        </a:lnTo>
                        <a:lnTo>
                          <a:pt x="886" y="335"/>
                        </a:lnTo>
                        <a:lnTo>
                          <a:pt x="886" y="343"/>
                        </a:lnTo>
                        <a:lnTo>
                          <a:pt x="886" y="351"/>
                        </a:lnTo>
                        <a:lnTo>
                          <a:pt x="886" y="359"/>
                        </a:lnTo>
                        <a:lnTo>
                          <a:pt x="878" y="367"/>
                        </a:lnTo>
                        <a:lnTo>
                          <a:pt x="870" y="367"/>
                        </a:lnTo>
                        <a:lnTo>
                          <a:pt x="862" y="367"/>
                        </a:lnTo>
                        <a:lnTo>
                          <a:pt x="854" y="367"/>
                        </a:lnTo>
                        <a:lnTo>
                          <a:pt x="854" y="375"/>
                        </a:lnTo>
                        <a:lnTo>
                          <a:pt x="862" y="375"/>
                        </a:lnTo>
                        <a:lnTo>
                          <a:pt x="862" y="383"/>
                        </a:lnTo>
                        <a:lnTo>
                          <a:pt x="870" y="383"/>
                        </a:lnTo>
                        <a:lnTo>
                          <a:pt x="870" y="391"/>
                        </a:lnTo>
                        <a:lnTo>
                          <a:pt x="870" y="399"/>
                        </a:lnTo>
                        <a:lnTo>
                          <a:pt x="870" y="407"/>
                        </a:lnTo>
                        <a:lnTo>
                          <a:pt x="870" y="415"/>
                        </a:lnTo>
                        <a:lnTo>
                          <a:pt x="862" y="415"/>
                        </a:lnTo>
                        <a:lnTo>
                          <a:pt x="862" y="423"/>
                        </a:lnTo>
                        <a:lnTo>
                          <a:pt x="854" y="423"/>
                        </a:lnTo>
                        <a:lnTo>
                          <a:pt x="862" y="423"/>
                        </a:lnTo>
                        <a:lnTo>
                          <a:pt x="870" y="423"/>
                        </a:lnTo>
                        <a:lnTo>
                          <a:pt x="878" y="423"/>
                        </a:lnTo>
                        <a:lnTo>
                          <a:pt x="886" y="423"/>
                        </a:lnTo>
                        <a:lnTo>
                          <a:pt x="894" y="423"/>
                        </a:lnTo>
                        <a:lnTo>
                          <a:pt x="902" y="423"/>
                        </a:lnTo>
                        <a:lnTo>
                          <a:pt x="910" y="431"/>
                        </a:lnTo>
                        <a:lnTo>
                          <a:pt x="918" y="431"/>
                        </a:lnTo>
                        <a:lnTo>
                          <a:pt x="926" y="431"/>
                        </a:lnTo>
                        <a:lnTo>
                          <a:pt x="926" y="439"/>
                        </a:lnTo>
                        <a:lnTo>
                          <a:pt x="918" y="439"/>
                        </a:lnTo>
                        <a:lnTo>
                          <a:pt x="918" y="446"/>
                        </a:lnTo>
                        <a:lnTo>
                          <a:pt x="918" y="454"/>
                        </a:lnTo>
                        <a:lnTo>
                          <a:pt x="910" y="454"/>
                        </a:lnTo>
                        <a:lnTo>
                          <a:pt x="910" y="462"/>
                        </a:lnTo>
                        <a:lnTo>
                          <a:pt x="918" y="462"/>
                        </a:lnTo>
                        <a:lnTo>
                          <a:pt x="926" y="462"/>
                        </a:lnTo>
                        <a:lnTo>
                          <a:pt x="926" y="470"/>
                        </a:lnTo>
                        <a:lnTo>
                          <a:pt x="934" y="470"/>
                        </a:lnTo>
                        <a:lnTo>
                          <a:pt x="942" y="470"/>
                        </a:lnTo>
                        <a:lnTo>
                          <a:pt x="942" y="478"/>
                        </a:lnTo>
                        <a:lnTo>
                          <a:pt x="934" y="486"/>
                        </a:lnTo>
                        <a:lnTo>
                          <a:pt x="934" y="494"/>
                        </a:lnTo>
                        <a:lnTo>
                          <a:pt x="926" y="494"/>
                        </a:lnTo>
                        <a:lnTo>
                          <a:pt x="926" y="502"/>
                        </a:lnTo>
                        <a:lnTo>
                          <a:pt x="926" y="510"/>
                        </a:lnTo>
                        <a:lnTo>
                          <a:pt x="926" y="518"/>
                        </a:lnTo>
                        <a:lnTo>
                          <a:pt x="934" y="518"/>
                        </a:lnTo>
                        <a:lnTo>
                          <a:pt x="934" y="526"/>
                        </a:lnTo>
                        <a:lnTo>
                          <a:pt x="942" y="526"/>
                        </a:lnTo>
                        <a:lnTo>
                          <a:pt x="942" y="534"/>
                        </a:lnTo>
                        <a:lnTo>
                          <a:pt x="942" y="542"/>
                        </a:lnTo>
                        <a:lnTo>
                          <a:pt x="942" y="550"/>
                        </a:lnTo>
                        <a:lnTo>
                          <a:pt x="942" y="558"/>
                        </a:lnTo>
                        <a:lnTo>
                          <a:pt x="942" y="566"/>
                        </a:lnTo>
                        <a:lnTo>
                          <a:pt x="942" y="574"/>
                        </a:lnTo>
                        <a:lnTo>
                          <a:pt x="934" y="574"/>
                        </a:lnTo>
                        <a:lnTo>
                          <a:pt x="926" y="574"/>
                        </a:lnTo>
                        <a:lnTo>
                          <a:pt x="918" y="574"/>
                        </a:lnTo>
                        <a:lnTo>
                          <a:pt x="910" y="574"/>
                        </a:lnTo>
                        <a:lnTo>
                          <a:pt x="910" y="566"/>
                        </a:lnTo>
                        <a:lnTo>
                          <a:pt x="902" y="566"/>
                        </a:lnTo>
                        <a:lnTo>
                          <a:pt x="902" y="558"/>
                        </a:lnTo>
                        <a:lnTo>
                          <a:pt x="894" y="558"/>
                        </a:lnTo>
                        <a:lnTo>
                          <a:pt x="894" y="550"/>
                        </a:lnTo>
                        <a:lnTo>
                          <a:pt x="886" y="550"/>
                        </a:lnTo>
                        <a:lnTo>
                          <a:pt x="886" y="542"/>
                        </a:lnTo>
                        <a:lnTo>
                          <a:pt x="886" y="534"/>
                        </a:lnTo>
                        <a:lnTo>
                          <a:pt x="878" y="534"/>
                        </a:lnTo>
                        <a:lnTo>
                          <a:pt x="870" y="526"/>
                        </a:lnTo>
                        <a:lnTo>
                          <a:pt x="870" y="518"/>
                        </a:lnTo>
                        <a:lnTo>
                          <a:pt x="870" y="510"/>
                        </a:lnTo>
                        <a:lnTo>
                          <a:pt x="862" y="510"/>
                        </a:lnTo>
                        <a:lnTo>
                          <a:pt x="854" y="510"/>
                        </a:lnTo>
                        <a:lnTo>
                          <a:pt x="822" y="494"/>
                        </a:lnTo>
                        <a:lnTo>
                          <a:pt x="814" y="494"/>
                        </a:lnTo>
                        <a:lnTo>
                          <a:pt x="814" y="486"/>
                        </a:lnTo>
                        <a:lnTo>
                          <a:pt x="814" y="478"/>
                        </a:lnTo>
                        <a:lnTo>
                          <a:pt x="814" y="470"/>
                        </a:lnTo>
                        <a:lnTo>
                          <a:pt x="806" y="470"/>
                        </a:lnTo>
                        <a:lnTo>
                          <a:pt x="798" y="470"/>
                        </a:lnTo>
                        <a:lnTo>
                          <a:pt x="790" y="470"/>
                        </a:lnTo>
                        <a:lnTo>
                          <a:pt x="782" y="470"/>
                        </a:lnTo>
                        <a:lnTo>
                          <a:pt x="782" y="478"/>
                        </a:lnTo>
                        <a:lnTo>
                          <a:pt x="774" y="478"/>
                        </a:lnTo>
                        <a:lnTo>
                          <a:pt x="774" y="486"/>
                        </a:lnTo>
                        <a:lnTo>
                          <a:pt x="774" y="494"/>
                        </a:lnTo>
                        <a:lnTo>
                          <a:pt x="774" y="502"/>
                        </a:lnTo>
                        <a:lnTo>
                          <a:pt x="782" y="502"/>
                        </a:lnTo>
                        <a:lnTo>
                          <a:pt x="790" y="502"/>
                        </a:lnTo>
                        <a:lnTo>
                          <a:pt x="798" y="502"/>
                        </a:lnTo>
                        <a:lnTo>
                          <a:pt x="790" y="502"/>
                        </a:lnTo>
                        <a:lnTo>
                          <a:pt x="790" y="510"/>
                        </a:lnTo>
                        <a:lnTo>
                          <a:pt x="782" y="510"/>
                        </a:lnTo>
                        <a:lnTo>
                          <a:pt x="774" y="510"/>
                        </a:lnTo>
                        <a:lnTo>
                          <a:pt x="766" y="510"/>
                        </a:lnTo>
                        <a:lnTo>
                          <a:pt x="758" y="502"/>
                        </a:lnTo>
                        <a:lnTo>
                          <a:pt x="750" y="502"/>
                        </a:lnTo>
                        <a:lnTo>
                          <a:pt x="742" y="502"/>
                        </a:lnTo>
                        <a:lnTo>
                          <a:pt x="742" y="510"/>
                        </a:lnTo>
                        <a:lnTo>
                          <a:pt x="734" y="510"/>
                        </a:lnTo>
                        <a:lnTo>
                          <a:pt x="726" y="510"/>
                        </a:lnTo>
                        <a:lnTo>
                          <a:pt x="726" y="518"/>
                        </a:lnTo>
                        <a:lnTo>
                          <a:pt x="726" y="526"/>
                        </a:lnTo>
                        <a:lnTo>
                          <a:pt x="734" y="526"/>
                        </a:lnTo>
                        <a:lnTo>
                          <a:pt x="734" y="534"/>
                        </a:lnTo>
                        <a:lnTo>
                          <a:pt x="742" y="534"/>
                        </a:lnTo>
                        <a:lnTo>
                          <a:pt x="742" y="542"/>
                        </a:lnTo>
                        <a:lnTo>
                          <a:pt x="734" y="542"/>
                        </a:lnTo>
                        <a:lnTo>
                          <a:pt x="726" y="542"/>
                        </a:lnTo>
                        <a:lnTo>
                          <a:pt x="718" y="542"/>
                        </a:lnTo>
                        <a:lnTo>
                          <a:pt x="710" y="542"/>
                        </a:lnTo>
                        <a:lnTo>
                          <a:pt x="702" y="542"/>
                        </a:lnTo>
                        <a:lnTo>
                          <a:pt x="702" y="534"/>
                        </a:lnTo>
                        <a:lnTo>
                          <a:pt x="710" y="526"/>
                        </a:lnTo>
                        <a:lnTo>
                          <a:pt x="702" y="526"/>
                        </a:lnTo>
                        <a:lnTo>
                          <a:pt x="694" y="526"/>
                        </a:lnTo>
                        <a:lnTo>
                          <a:pt x="686" y="526"/>
                        </a:lnTo>
                        <a:lnTo>
                          <a:pt x="678" y="534"/>
                        </a:lnTo>
                        <a:lnTo>
                          <a:pt x="670" y="534"/>
                        </a:lnTo>
                        <a:lnTo>
                          <a:pt x="663" y="534"/>
                        </a:lnTo>
                        <a:lnTo>
                          <a:pt x="663" y="526"/>
                        </a:lnTo>
                        <a:lnTo>
                          <a:pt x="663" y="518"/>
                        </a:lnTo>
                        <a:lnTo>
                          <a:pt x="655" y="518"/>
                        </a:lnTo>
                        <a:lnTo>
                          <a:pt x="655" y="526"/>
                        </a:lnTo>
                        <a:lnTo>
                          <a:pt x="655" y="534"/>
                        </a:lnTo>
                        <a:lnTo>
                          <a:pt x="655" y="542"/>
                        </a:lnTo>
                        <a:lnTo>
                          <a:pt x="655" y="550"/>
                        </a:lnTo>
                        <a:lnTo>
                          <a:pt x="663" y="550"/>
                        </a:lnTo>
                        <a:lnTo>
                          <a:pt x="663" y="558"/>
                        </a:lnTo>
                        <a:lnTo>
                          <a:pt x="663" y="566"/>
                        </a:lnTo>
                        <a:lnTo>
                          <a:pt x="670" y="566"/>
                        </a:lnTo>
                        <a:lnTo>
                          <a:pt x="670" y="574"/>
                        </a:lnTo>
                        <a:lnTo>
                          <a:pt x="678" y="574"/>
                        </a:lnTo>
                        <a:lnTo>
                          <a:pt x="686" y="574"/>
                        </a:lnTo>
                        <a:lnTo>
                          <a:pt x="686" y="582"/>
                        </a:lnTo>
                        <a:lnTo>
                          <a:pt x="694" y="582"/>
                        </a:lnTo>
                        <a:lnTo>
                          <a:pt x="702" y="590"/>
                        </a:lnTo>
                        <a:lnTo>
                          <a:pt x="710" y="590"/>
                        </a:lnTo>
                        <a:lnTo>
                          <a:pt x="710" y="598"/>
                        </a:lnTo>
                        <a:lnTo>
                          <a:pt x="702" y="598"/>
                        </a:lnTo>
                        <a:lnTo>
                          <a:pt x="694" y="606"/>
                        </a:lnTo>
                        <a:lnTo>
                          <a:pt x="686" y="606"/>
                        </a:lnTo>
                        <a:lnTo>
                          <a:pt x="678" y="606"/>
                        </a:lnTo>
                        <a:lnTo>
                          <a:pt x="670" y="606"/>
                        </a:lnTo>
                        <a:lnTo>
                          <a:pt x="670" y="598"/>
                        </a:lnTo>
                        <a:lnTo>
                          <a:pt x="663" y="598"/>
                        </a:lnTo>
                        <a:lnTo>
                          <a:pt x="655" y="598"/>
                        </a:lnTo>
                        <a:lnTo>
                          <a:pt x="647" y="598"/>
                        </a:lnTo>
                        <a:lnTo>
                          <a:pt x="647" y="606"/>
                        </a:lnTo>
                        <a:lnTo>
                          <a:pt x="639" y="606"/>
                        </a:lnTo>
                        <a:lnTo>
                          <a:pt x="639" y="614"/>
                        </a:lnTo>
                        <a:lnTo>
                          <a:pt x="631" y="614"/>
                        </a:lnTo>
                        <a:lnTo>
                          <a:pt x="631" y="622"/>
                        </a:lnTo>
                        <a:lnTo>
                          <a:pt x="623" y="622"/>
                        </a:lnTo>
                        <a:lnTo>
                          <a:pt x="615" y="630"/>
                        </a:lnTo>
                        <a:lnTo>
                          <a:pt x="615" y="638"/>
                        </a:lnTo>
                        <a:lnTo>
                          <a:pt x="607" y="638"/>
                        </a:lnTo>
                        <a:lnTo>
                          <a:pt x="599" y="638"/>
                        </a:lnTo>
                        <a:lnTo>
                          <a:pt x="599" y="630"/>
                        </a:lnTo>
                        <a:lnTo>
                          <a:pt x="599" y="622"/>
                        </a:lnTo>
                        <a:lnTo>
                          <a:pt x="599" y="614"/>
                        </a:lnTo>
                        <a:lnTo>
                          <a:pt x="599" y="606"/>
                        </a:lnTo>
                        <a:lnTo>
                          <a:pt x="599" y="598"/>
                        </a:lnTo>
                        <a:lnTo>
                          <a:pt x="599" y="590"/>
                        </a:lnTo>
                        <a:lnTo>
                          <a:pt x="599" y="582"/>
                        </a:lnTo>
                        <a:lnTo>
                          <a:pt x="591" y="582"/>
                        </a:lnTo>
                        <a:lnTo>
                          <a:pt x="583" y="590"/>
                        </a:lnTo>
                        <a:lnTo>
                          <a:pt x="575" y="590"/>
                        </a:lnTo>
                        <a:lnTo>
                          <a:pt x="567" y="598"/>
                        </a:lnTo>
                        <a:lnTo>
                          <a:pt x="559" y="598"/>
                        </a:lnTo>
                        <a:lnTo>
                          <a:pt x="559" y="590"/>
                        </a:lnTo>
                        <a:lnTo>
                          <a:pt x="559" y="582"/>
                        </a:lnTo>
                        <a:lnTo>
                          <a:pt x="559" y="574"/>
                        </a:lnTo>
                        <a:lnTo>
                          <a:pt x="559" y="566"/>
                        </a:lnTo>
                        <a:lnTo>
                          <a:pt x="559" y="558"/>
                        </a:lnTo>
                        <a:lnTo>
                          <a:pt x="559" y="550"/>
                        </a:lnTo>
                        <a:lnTo>
                          <a:pt x="559" y="542"/>
                        </a:lnTo>
                        <a:lnTo>
                          <a:pt x="551" y="542"/>
                        </a:lnTo>
                        <a:lnTo>
                          <a:pt x="543" y="542"/>
                        </a:lnTo>
                        <a:lnTo>
                          <a:pt x="535" y="534"/>
                        </a:lnTo>
                        <a:lnTo>
                          <a:pt x="535" y="526"/>
                        </a:lnTo>
                        <a:lnTo>
                          <a:pt x="527" y="526"/>
                        </a:lnTo>
                        <a:lnTo>
                          <a:pt x="519" y="526"/>
                        </a:lnTo>
                        <a:lnTo>
                          <a:pt x="511" y="526"/>
                        </a:lnTo>
                        <a:lnTo>
                          <a:pt x="503" y="526"/>
                        </a:lnTo>
                        <a:lnTo>
                          <a:pt x="495" y="526"/>
                        </a:lnTo>
                        <a:lnTo>
                          <a:pt x="495" y="534"/>
                        </a:lnTo>
                        <a:lnTo>
                          <a:pt x="495" y="542"/>
                        </a:lnTo>
                        <a:lnTo>
                          <a:pt x="503" y="542"/>
                        </a:lnTo>
                        <a:lnTo>
                          <a:pt x="503" y="550"/>
                        </a:lnTo>
                        <a:lnTo>
                          <a:pt x="503" y="558"/>
                        </a:lnTo>
                        <a:lnTo>
                          <a:pt x="495" y="558"/>
                        </a:lnTo>
                        <a:lnTo>
                          <a:pt x="495" y="566"/>
                        </a:lnTo>
                        <a:lnTo>
                          <a:pt x="487" y="566"/>
                        </a:lnTo>
                        <a:lnTo>
                          <a:pt x="487" y="574"/>
                        </a:lnTo>
                        <a:lnTo>
                          <a:pt x="479" y="582"/>
                        </a:lnTo>
                        <a:lnTo>
                          <a:pt x="471" y="590"/>
                        </a:lnTo>
                        <a:lnTo>
                          <a:pt x="471" y="598"/>
                        </a:lnTo>
                        <a:lnTo>
                          <a:pt x="463" y="598"/>
                        </a:lnTo>
                        <a:lnTo>
                          <a:pt x="455" y="598"/>
                        </a:lnTo>
                        <a:lnTo>
                          <a:pt x="455" y="606"/>
                        </a:lnTo>
                        <a:lnTo>
                          <a:pt x="455" y="614"/>
                        </a:lnTo>
                        <a:lnTo>
                          <a:pt x="447" y="614"/>
                        </a:lnTo>
                        <a:lnTo>
                          <a:pt x="447" y="622"/>
                        </a:lnTo>
                        <a:lnTo>
                          <a:pt x="439" y="622"/>
                        </a:lnTo>
                        <a:lnTo>
                          <a:pt x="431" y="630"/>
                        </a:lnTo>
                        <a:lnTo>
                          <a:pt x="431" y="638"/>
                        </a:lnTo>
                        <a:lnTo>
                          <a:pt x="431" y="646"/>
                        </a:lnTo>
                        <a:lnTo>
                          <a:pt x="431" y="654"/>
                        </a:lnTo>
                        <a:lnTo>
                          <a:pt x="431" y="662"/>
                        </a:lnTo>
                        <a:lnTo>
                          <a:pt x="431" y="670"/>
                        </a:lnTo>
                        <a:lnTo>
                          <a:pt x="431" y="678"/>
                        </a:lnTo>
                        <a:lnTo>
                          <a:pt x="431" y="686"/>
                        </a:lnTo>
                        <a:lnTo>
                          <a:pt x="431" y="694"/>
                        </a:lnTo>
                        <a:lnTo>
                          <a:pt x="431" y="702"/>
                        </a:lnTo>
                        <a:lnTo>
                          <a:pt x="423" y="710"/>
                        </a:lnTo>
                        <a:lnTo>
                          <a:pt x="423" y="718"/>
                        </a:lnTo>
                        <a:lnTo>
                          <a:pt x="415" y="718"/>
                        </a:lnTo>
                        <a:lnTo>
                          <a:pt x="415" y="726"/>
                        </a:lnTo>
                        <a:lnTo>
                          <a:pt x="415" y="734"/>
                        </a:lnTo>
                        <a:lnTo>
                          <a:pt x="415" y="742"/>
                        </a:lnTo>
                        <a:lnTo>
                          <a:pt x="407" y="750"/>
                        </a:lnTo>
                        <a:lnTo>
                          <a:pt x="399" y="750"/>
                        </a:lnTo>
                        <a:lnTo>
                          <a:pt x="391" y="750"/>
                        </a:lnTo>
                        <a:lnTo>
                          <a:pt x="383" y="750"/>
                        </a:lnTo>
                        <a:lnTo>
                          <a:pt x="375" y="750"/>
                        </a:lnTo>
                        <a:lnTo>
                          <a:pt x="367" y="750"/>
                        </a:lnTo>
                        <a:lnTo>
                          <a:pt x="359" y="750"/>
                        </a:lnTo>
                        <a:lnTo>
                          <a:pt x="359" y="758"/>
                        </a:lnTo>
                        <a:lnTo>
                          <a:pt x="359" y="766"/>
                        </a:lnTo>
                        <a:lnTo>
                          <a:pt x="359" y="774"/>
                        </a:lnTo>
                        <a:lnTo>
                          <a:pt x="367" y="774"/>
                        </a:lnTo>
                        <a:lnTo>
                          <a:pt x="367" y="782"/>
                        </a:lnTo>
                        <a:lnTo>
                          <a:pt x="367" y="790"/>
                        </a:lnTo>
                        <a:lnTo>
                          <a:pt x="359" y="790"/>
                        </a:lnTo>
                        <a:lnTo>
                          <a:pt x="351" y="790"/>
                        </a:lnTo>
                        <a:lnTo>
                          <a:pt x="343" y="782"/>
                        </a:lnTo>
                        <a:lnTo>
                          <a:pt x="343" y="774"/>
                        </a:lnTo>
                        <a:lnTo>
                          <a:pt x="335" y="766"/>
                        </a:lnTo>
                        <a:lnTo>
                          <a:pt x="327" y="766"/>
                        </a:lnTo>
                        <a:lnTo>
                          <a:pt x="327" y="758"/>
                        </a:lnTo>
                        <a:lnTo>
                          <a:pt x="319" y="750"/>
                        </a:lnTo>
                        <a:lnTo>
                          <a:pt x="319" y="742"/>
                        </a:lnTo>
                        <a:lnTo>
                          <a:pt x="319" y="734"/>
                        </a:lnTo>
                        <a:lnTo>
                          <a:pt x="311" y="734"/>
                        </a:lnTo>
                        <a:lnTo>
                          <a:pt x="311" y="726"/>
                        </a:lnTo>
                        <a:lnTo>
                          <a:pt x="303" y="718"/>
                        </a:lnTo>
                        <a:lnTo>
                          <a:pt x="303" y="710"/>
                        </a:lnTo>
                        <a:lnTo>
                          <a:pt x="295" y="710"/>
                        </a:lnTo>
                        <a:lnTo>
                          <a:pt x="295" y="702"/>
                        </a:lnTo>
                        <a:lnTo>
                          <a:pt x="295" y="694"/>
                        </a:lnTo>
                        <a:lnTo>
                          <a:pt x="295" y="686"/>
                        </a:lnTo>
                        <a:lnTo>
                          <a:pt x="287" y="686"/>
                        </a:lnTo>
                        <a:lnTo>
                          <a:pt x="287" y="678"/>
                        </a:lnTo>
                        <a:lnTo>
                          <a:pt x="279" y="670"/>
                        </a:lnTo>
                        <a:lnTo>
                          <a:pt x="279" y="662"/>
                        </a:lnTo>
                        <a:lnTo>
                          <a:pt x="279" y="654"/>
                        </a:lnTo>
                        <a:lnTo>
                          <a:pt x="279" y="646"/>
                        </a:lnTo>
                        <a:lnTo>
                          <a:pt x="279" y="638"/>
                        </a:lnTo>
                        <a:lnTo>
                          <a:pt x="279" y="630"/>
                        </a:lnTo>
                        <a:lnTo>
                          <a:pt x="271" y="622"/>
                        </a:lnTo>
                        <a:lnTo>
                          <a:pt x="263" y="622"/>
                        </a:lnTo>
                        <a:lnTo>
                          <a:pt x="255" y="622"/>
                        </a:lnTo>
                        <a:lnTo>
                          <a:pt x="255" y="614"/>
                        </a:lnTo>
                        <a:lnTo>
                          <a:pt x="247" y="614"/>
                        </a:lnTo>
                        <a:lnTo>
                          <a:pt x="247" y="606"/>
                        </a:lnTo>
                        <a:lnTo>
                          <a:pt x="239" y="606"/>
                        </a:lnTo>
                        <a:lnTo>
                          <a:pt x="239" y="598"/>
                        </a:lnTo>
                        <a:lnTo>
                          <a:pt x="239" y="590"/>
                        </a:lnTo>
                        <a:lnTo>
                          <a:pt x="239" y="582"/>
                        </a:lnTo>
                        <a:lnTo>
                          <a:pt x="231" y="582"/>
                        </a:lnTo>
                        <a:lnTo>
                          <a:pt x="231" y="574"/>
                        </a:lnTo>
                        <a:lnTo>
                          <a:pt x="223" y="574"/>
                        </a:lnTo>
                        <a:lnTo>
                          <a:pt x="215" y="574"/>
                        </a:lnTo>
                        <a:lnTo>
                          <a:pt x="215" y="566"/>
                        </a:lnTo>
                        <a:lnTo>
                          <a:pt x="207" y="566"/>
                        </a:lnTo>
                        <a:lnTo>
                          <a:pt x="207" y="558"/>
                        </a:lnTo>
                        <a:lnTo>
                          <a:pt x="207" y="550"/>
                        </a:lnTo>
                        <a:lnTo>
                          <a:pt x="207" y="542"/>
                        </a:lnTo>
                        <a:lnTo>
                          <a:pt x="199" y="542"/>
                        </a:lnTo>
                        <a:lnTo>
                          <a:pt x="191" y="542"/>
                        </a:lnTo>
                        <a:lnTo>
                          <a:pt x="183" y="542"/>
                        </a:lnTo>
                        <a:lnTo>
                          <a:pt x="175" y="542"/>
                        </a:lnTo>
                        <a:lnTo>
                          <a:pt x="175" y="534"/>
                        </a:lnTo>
                        <a:lnTo>
                          <a:pt x="175" y="526"/>
                        </a:lnTo>
                        <a:lnTo>
                          <a:pt x="167" y="526"/>
                        </a:lnTo>
                        <a:lnTo>
                          <a:pt x="167" y="518"/>
                        </a:lnTo>
                        <a:lnTo>
                          <a:pt x="159" y="518"/>
                        </a:lnTo>
                        <a:lnTo>
                          <a:pt x="152" y="518"/>
                        </a:lnTo>
                        <a:lnTo>
                          <a:pt x="152" y="526"/>
                        </a:lnTo>
                        <a:lnTo>
                          <a:pt x="152" y="534"/>
                        </a:lnTo>
                        <a:lnTo>
                          <a:pt x="152" y="542"/>
                        </a:lnTo>
                        <a:lnTo>
                          <a:pt x="152" y="550"/>
                        </a:lnTo>
                        <a:lnTo>
                          <a:pt x="144" y="550"/>
                        </a:lnTo>
                        <a:lnTo>
                          <a:pt x="136" y="550"/>
                        </a:lnTo>
                        <a:lnTo>
                          <a:pt x="128" y="526"/>
                        </a:lnTo>
                        <a:lnTo>
                          <a:pt x="128" y="518"/>
                        </a:lnTo>
                        <a:lnTo>
                          <a:pt x="128" y="510"/>
                        </a:lnTo>
                        <a:lnTo>
                          <a:pt x="128" y="502"/>
                        </a:lnTo>
                        <a:lnTo>
                          <a:pt x="128" y="494"/>
                        </a:lnTo>
                        <a:lnTo>
                          <a:pt x="128" y="486"/>
                        </a:lnTo>
                        <a:lnTo>
                          <a:pt x="136" y="478"/>
                        </a:lnTo>
                        <a:lnTo>
                          <a:pt x="136" y="470"/>
                        </a:lnTo>
                        <a:lnTo>
                          <a:pt x="128" y="462"/>
                        </a:lnTo>
                        <a:lnTo>
                          <a:pt x="120" y="462"/>
                        </a:lnTo>
                        <a:lnTo>
                          <a:pt x="120" y="454"/>
                        </a:lnTo>
                        <a:lnTo>
                          <a:pt x="128" y="454"/>
                        </a:lnTo>
                        <a:lnTo>
                          <a:pt x="128" y="446"/>
                        </a:lnTo>
                        <a:lnTo>
                          <a:pt x="128" y="439"/>
                        </a:lnTo>
                        <a:lnTo>
                          <a:pt x="128" y="431"/>
                        </a:lnTo>
                        <a:lnTo>
                          <a:pt x="128" y="423"/>
                        </a:lnTo>
                        <a:lnTo>
                          <a:pt x="136" y="423"/>
                        </a:lnTo>
                        <a:lnTo>
                          <a:pt x="144" y="423"/>
                        </a:lnTo>
                        <a:lnTo>
                          <a:pt x="152" y="423"/>
                        </a:lnTo>
                        <a:lnTo>
                          <a:pt x="152" y="415"/>
                        </a:lnTo>
                        <a:lnTo>
                          <a:pt x="152" y="407"/>
                        </a:lnTo>
                        <a:lnTo>
                          <a:pt x="144" y="407"/>
                        </a:lnTo>
                        <a:lnTo>
                          <a:pt x="144" y="399"/>
                        </a:lnTo>
                        <a:lnTo>
                          <a:pt x="136" y="399"/>
                        </a:lnTo>
                        <a:lnTo>
                          <a:pt x="128" y="399"/>
                        </a:lnTo>
                        <a:lnTo>
                          <a:pt x="128" y="391"/>
                        </a:lnTo>
                        <a:lnTo>
                          <a:pt x="128" y="383"/>
                        </a:lnTo>
                        <a:lnTo>
                          <a:pt x="128" y="375"/>
                        </a:lnTo>
                        <a:lnTo>
                          <a:pt x="120" y="375"/>
                        </a:lnTo>
                        <a:lnTo>
                          <a:pt x="120" y="367"/>
                        </a:lnTo>
                        <a:lnTo>
                          <a:pt x="112" y="367"/>
                        </a:lnTo>
                        <a:lnTo>
                          <a:pt x="112" y="359"/>
                        </a:lnTo>
                        <a:lnTo>
                          <a:pt x="104" y="351"/>
                        </a:lnTo>
                        <a:lnTo>
                          <a:pt x="96" y="351"/>
                        </a:lnTo>
                        <a:lnTo>
                          <a:pt x="96" y="343"/>
                        </a:lnTo>
                        <a:lnTo>
                          <a:pt x="96" y="335"/>
                        </a:lnTo>
                        <a:lnTo>
                          <a:pt x="104" y="335"/>
                        </a:lnTo>
                        <a:lnTo>
                          <a:pt x="104" y="327"/>
                        </a:lnTo>
                        <a:lnTo>
                          <a:pt x="104" y="319"/>
                        </a:lnTo>
                        <a:lnTo>
                          <a:pt x="104" y="311"/>
                        </a:lnTo>
                        <a:lnTo>
                          <a:pt x="96" y="311"/>
                        </a:lnTo>
                        <a:lnTo>
                          <a:pt x="96" y="303"/>
                        </a:lnTo>
                        <a:lnTo>
                          <a:pt x="96" y="295"/>
                        </a:lnTo>
                        <a:lnTo>
                          <a:pt x="88" y="287"/>
                        </a:lnTo>
                        <a:lnTo>
                          <a:pt x="88" y="279"/>
                        </a:lnTo>
                        <a:lnTo>
                          <a:pt x="96" y="279"/>
                        </a:lnTo>
                        <a:lnTo>
                          <a:pt x="96" y="271"/>
                        </a:lnTo>
                        <a:lnTo>
                          <a:pt x="96" y="263"/>
                        </a:lnTo>
                        <a:lnTo>
                          <a:pt x="96" y="255"/>
                        </a:lnTo>
                        <a:lnTo>
                          <a:pt x="96" y="247"/>
                        </a:lnTo>
                        <a:lnTo>
                          <a:pt x="88" y="247"/>
                        </a:lnTo>
                        <a:lnTo>
                          <a:pt x="88" y="239"/>
                        </a:lnTo>
                        <a:lnTo>
                          <a:pt x="88" y="231"/>
                        </a:lnTo>
                        <a:lnTo>
                          <a:pt x="80" y="231"/>
                        </a:lnTo>
                        <a:lnTo>
                          <a:pt x="72" y="231"/>
                        </a:lnTo>
                        <a:lnTo>
                          <a:pt x="72" y="223"/>
                        </a:lnTo>
                        <a:lnTo>
                          <a:pt x="64" y="223"/>
                        </a:lnTo>
                        <a:lnTo>
                          <a:pt x="64" y="215"/>
                        </a:lnTo>
                        <a:lnTo>
                          <a:pt x="64" y="207"/>
                        </a:lnTo>
                        <a:lnTo>
                          <a:pt x="64" y="199"/>
                        </a:lnTo>
                        <a:lnTo>
                          <a:pt x="56" y="199"/>
                        </a:lnTo>
                        <a:lnTo>
                          <a:pt x="56" y="191"/>
                        </a:lnTo>
                        <a:lnTo>
                          <a:pt x="56" y="183"/>
                        </a:lnTo>
                        <a:lnTo>
                          <a:pt x="48" y="183"/>
                        </a:lnTo>
                        <a:lnTo>
                          <a:pt x="48" y="175"/>
                        </a:lnTo>
                        <a:lnTo>
                          <a:pt x="40" y="175"/>
                        </a:lnTo>
                        <a:lnTo>
                          <a:pt x="40" y="167"/>
                        </a:lnTo>
                        <a:lnTo>
                          <a:pt x="32" y="167"/>
                        </a:lnTo>
                        <a:lnTo>
                          <a:pt x="32" y="159"/>
                        </a:lnTo>
                        <a:lnTo>
                          <a:pt x="24" y="159"/>
                        </a:lnTo>
                        <a:lnTo>
                          <a:pt x="24" y="151"/>
                        </a:lnTo>
                        <a:lnTo>
                          <a:pt x="24" y="143"/>
                        </a:lnTo>
                        <a:lnTo>
                          <a:pt x="16" y="143"/>
                        </a:lnTo>
                        <a:lnTo>
                          <a:pt x="16" y="135"/>
                        </a:lnTo>
                        <a:lnTo>
                          <a:pt x="8" y="135"/>
                        </a:lnTo>
                        <a:lnTo>
                          <a:pt x="0" y="135"/>
                        </a:lnTo>
                        <a:close/>
                      </a:path>
                    </a:pathLst>
                  </a:custGeom>
                  <a:solidFill>
                    <a:srgbClr val="ABC5C8"/>
                  </a:soli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50" name="Freeform 14"/>
                  <p:cNvSpPr/>
                  <p:nvPr/>
                </p:nvSpPr>
                <p:spPr>
                  <a:xfrm>
                    <a:off x="2876889" y="2967769"/>
                    <a:ext cx="2406862" cy="1293518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0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1588" h="958">
                        <a:moveTo>
                          <a:pt x="862" y="72"/>
                        </a:moveTo>
                        <a:lnTo>
                          <a:pt x="862" y="80"/>
                        </a:lnTo>
                        <a:lnTo>
                          <a:pt x="854" y="80"/>
                        </a:lnTo>
                        <a:lnTo>
                          <a:pt x="846" y="80"/>
                        </a:lnTo>
                        <a:lnTo>
                          <a:pt x="838" y="80"/>
                        </a:lnTo>
                        <a:lnTo>
                          <a:pt x="830" y="80"/>
                        </a:lnTo>
                        <a:lnTo>
                          <a:pt x="822" y="72"/>
                        </a:lnTo>
                        <a:lnTo>
                          <a:pt x="822" y="64"/>
                        </a:lnTo>
                        <a:lnTo>
                          <a:pt x="822" y="56"/>
                        </a:lnTo>
                        <a:lnTo>
                          <a:pt x="822" y="48"/>
                        </a:lnTo>
                        <a:lnTo>
                          <a:pt x="830" y="48"/>
                        </a:lnTo>
                        <a:lnTo>
                          <a:pt x="830" y="40"/>
                        </a:lnTo>
                        <a:lnTo>
                          <a:pt x="822" y="40"/>
                        </a:lnTo>
                        <a:lnTo>
                          <a:pt x="814" y="40"/>
                        </a:lnTo>
                        <a:lnTo>
                          <a:pt x="814" y="32"/>
                        </a:lnTo>
                        <a:lnTo>
                          <a:pt x="806" y="32"/>
                        </a:lnTo>
                        <a:lnTo>
                          <a:pt x="798" y="32"/>
                        </a:lnTo>
                        <a:lnTo>
                          <a:pt x="790" y="32"/>
                        </a:lnTo>
                        <a:lnTo>
                          <a:pt x="782" y="32"/>
                        </a:lnTo>
                        <a:lnTo>
                          <a:pt x="774" y="32"/>
                        </a:lnTo>
                        <a:lnTo>
                          <a:pt x="766" y="32"/>
                        </a:lnTo>
                        <a:lnTo>
                          <a:pt x="766" y="24"/>
                        </a:lnTo>
                        <a:lnTo>
                          <a:pt x="758" y="24"/>
                        </a:lnTo>
                        <a:lnTo>
                          <a:pt x="750" y="24"/>
                        </a:lnTo>
                        <a:lnTo>
                          <a:pt x="742" y="24"/>
                        </a:lnTo>
                        <a:lnTo>
                          <a:pt x="734" y="24"/>
                        </a:lnTo>
                        <a:lnTo>
                          <a:pt x="726" y="24"/>
                        </a:lnTo>
                        <a:lnTo>
                          <a:pt x="718" y="24"/>
                        </a:lnTo>
                        <a:lnTo>
                          <a:pt x="718" y="16"/>
                        </a:lnTo>
                        <a:lnTo>
                          <a:pt x="710" y="16"/>
                        </a:lnTo>
                        <a:lnTo>
                          <a:pt x="702" y="16"/>
                        </a:lnTo>
                        <a:lnTo>
                          <a:pt x="694" y="16"/>
                        </a:lnTo>
                        <a:lnTo>
                          <a:pt x="686" y="16"/>
                        </a:lnTo>
                        <a:lnTo>
                          <a:pt x="686" y="24"/>
                        </a:lnTo>
                        <a:lnTo>
                          <a:pt x="678" y="24"/>
                        </a:lnTo>
                        <a:lnTo>
                          <a:pt x="670" y="24"/>
                        </a:lnTo>
                        <a:lnTo>
                          <a:pt x="662" y="24"/>
                        </a:lnTo>
                        <a:lnTo>
                          <a:pt x="654" y="24"/>
                        </a:lnTo>
                        <a:lnTo>
                          <a:pt x="646" y="24"/>
                        </a:lnTo>
                        <a:lnTo>
                          <a:pt x="638" y="24"/>
                        </a:lnTo>
                        <a:lnTo>
                          <a:pt x="630" y="24"/>
                        </a:lnTo>
                        <a:lnTo>
                          <a:pt x="622" y="24"/>
                        </a:lnTo>
                        <a:lnTo>
                          <a:pt x="622" y="32"/>
                        </a:lnTo>
                        <a:lnTo>
                          <a:pt x="614" y="32"/>
                        </a:lnTo>
                        <a:lnTo>
                          <a:pt x="606" y="32"/>
                        </a:lnTo>
                        <a:lnTo>
                          <a:pt x="598" y="32"/>
                        </a:lnTo>
                        <a:lnTo>
                          <a:pt x="590" y="32"/>
                        </a:lnTo>
                        <a:lnTo>
                          <a:pt x="590" y="40"/>
                        </a:lnTo>
                        <a:lnTo>
                          <a:pt x="582" y="40"/>
                        </a:lnTo>
                        <a:lnTo>
                          <a:pt x="575" y="40"/>
                        </a:lnTo>
                        <a:lnTo>
                          <a:pt x="567" y="48"/>
                        </a:lnTo>
                        <a:lnTo>
                          <a:pt x="559" y="48"/>
                        </a:lnTo>
                        <a:lnTo>
                          <a:pt x="551" y="56"/>
                        </a:lnTo>
                        <a:lnTo>
                          <a:pt x="543" y="56"/>
                        </a:lnTo>
                        <a:lnTo>
                          <a:pt x="535" y="56"/>
                        </a:lnTo>
                        <a:lnTo>
                          <a:pt x="535" y="64"/>
                        </a:lnTo>
                        <a:lnTo>
                          <a:pt x="527" y="64"/>
                        </a:lnTo>
                        <a:lnTo>
                          <a:pt x="519" y="64"/>
                        </a:lnTo>
                        <a:lnTo>
                          <a:pt x="519" y="72"/>
                        </a:lnTo>
                        <a:lnTo>
                          <a:pt x="511" y="72"/>
                        </a:lnTo>
                        <a:lnTo>
                          <a:pt x="503" y="72"/>
                        </a:lnTo>
                        <a:lnTo>
                          <a:pt x="495" y="72"/>
                        </a:lnTo>
                        <a:lnTo>
                          <a:pt x="487" y="72"/>
                        </a:lnTo>
                        <a:lnTo>
                          <a:pt x="479" y="72"/>
                        </a:lnTo>
                        <a:lnTo>
                          <a:pt x="471" y="72"/>
                        </a:lnTo>
                        <a:lnTo>
                          <a:pt x="463" y="72"/>
                        </a:lnTo>
                        <a:lnTo>
                          <a:pt x="455" y="72"/>
                        </a:lnTo>
                        <a:lnTo>
                          <a:pt x="447" y="72"/>
                        </a:lnTo>
                        <a:lnTo>
                          <a:pt x="439" y="72"/>
                        </a:lnTo>
                        <a:lnTo>
                          <a:pt x="439" y="64"/>
                        </a:lnTo>
                        <a:lnTo>
                          <a:pt x="431" y="56"/>
                        </a:lnTo>
                        <a:lnTo>
                          <a:pt x="431" y="48"/>
                        </a:lnTo>
                        <a:lnTo>
                          <a:pt x="423" y="48"/>
                        </a:lnTo>
                        <a:lnTo>
                          <a:pt x="415" y="48"/>
                        </a:lnTo>
                        <a:lnTo>
                          <a:pt x="407" y="48"/>
                        </a:lnTo>
                        <a:lnTo>
                          <a:pt x="399" y="48"/>
                        </a:lnTo>
                        <a:lnTo>
                          <a:pt x="399" y="40"/>
                        </a:lnTo>
                        <a:lnTo>
                          <a:pt x="399" y="32"/>
                        </a:lnTo>
                        <a:lnTo>
                          <a:pt x="391" y="32"/>
                        </a:lnTo>
                        <a:lnTo>
                          <a:pt x="383" y="32"/>
                        </a:lnTo>
                        <a:lnTo>
                          <a:pt x="375" y="32"/>
                        </a:lnTo>
                        <a:lnTo>
                          <a:pt x="367" y="32"/>
                        </a:lnTo>
                        <a:lnTo>
                          <a:pt x="359" y="24"/>
                        </a:lnTo>
                        <a:lnTo>
                          <a:pt x="351" y="24"/>
                        </a:lnTo>
                        <a:lnTo>
                          <a:pt x="343" y="24"/>
                        </a:lnTo>
                        <a:lnTo>
                          <a:pt x="343" y="32"/>
                        </a:lnTo>
                        <a:lnTo>
                          <a:pt x="335" y="32"/>
                        </a:lnTo>
                        <a:lnTo>
                          <a:pt x="327" y="32"/>
                        </a:lnTo>
                        <a:lnTo>
                          <a:pt x="319" y="32"/>
                        </a:lnTo>
                        <a:lnTo>
                          <a:pt x="319" y="40"/>
                        </a:lnTo>
                        <a:lnTo>
                          <a:pt x="311" y="40"/>
                        </a:lnTo>
                        <a:lnTo>
                          <a:pt x="311" y="48"/>
                        </a:lnTo>
                        <a:lnTo>
                          <a:pt x="303" y="48"/>
                        </a:lnTo>
                        <a:lnTo>
                          <a:pt x="295" y="48"/>
                        </a:lnTo>
                        <a:lnTo>
                          <a:pt x="287" y="48"/>
                        </a:lnTo>
                        <a:lnTo>
                          <a:pt x="279" y="48"/>
                        </a:lnTo>
                        <a:lnTo>
                          <a:pt x="279" y="40"/>
                        </a:lnTo>
                        <a:lnTo>
                          <a:pt x="271" y="40"/>
                        </a:lnTo>
                        <a:lnTo>
                          <a:pt x="271" y="32"/>
                        </a:lnTo>
                        <a:lnTo>
                          <a:pt x="263" y="32"/>
                        </a:lnTo>
                        <a:lnTo>
                          <a:pt x="255" y="32"/>
                        </a:lnTo>
                        <a:lnTo>
                          <a:pt x="247" y="24"/>
                        </a:lnTo>
                        <a:lnTo>
                          <a:pt x="239" y="24"/>
                        </a:lnTo>
                        <a:lnTo>
                          <a:pt x="231" y="16"/>
                        </a:lnTo>
                        <a:lnTo>
                          <a:pt x="223" y="16"/>
                        </a:lnTo>
                        <a:lnTo>
                          <a:pt x="215" y="16"/>
                        </a:lnTo>
                        <a:lnTo>
                          <a:pt x="207" y="8"/>
                        </a:lnTo>
                        <a:lnTo>
                          <a:pt x="199" y="8"/>
                        </a:lnTo>
                        <a:lnTo>
                          <a:pt x="191" y="0"/>
                        </a:lnTo>
                        <a:lnTo>
                          <a:pt x="183" y="0"/>
                        </a:lnTo>
                        <a:lnTo>
                          <a:pt x="183" y="8"/>
                        </a:lnTo>
                        <a:lnTo>
                          <a:pt x="175" y="8"/>
                        </a:lnTo>
                        <a:lnTo>
                          <a:pt x="183" y="8"/>
                        </a:lnTo>
                        <a:lnTo>
                          <a:pt x="175" y="16"/>
                        </a:lnTo>
                        <a:lnTo>
                          <a:pt x="167" y="24"/>
                        </a:lnTo>
                        <a:lnTo>
                          <a:pt x="167" y="32"/>
                        </a:lnTo>
                        <a:lnTo>
                          <a:pt x="159" y="32"/>
                        </a:lnTo>
                        <a:lnTo>
                          <a:pt x="151" y="32"/>
                        </a:lnTo>
                        <a:lnTo>
                          <a:pt x="151" y="40"/>
                        </a:lnTo>
                        <a:lnTo>
                          <a:pt x="151" y="48"/>
                        </a:lnTo>
                        <a:lnTo>
                          <a:pt x="151" y="56"/>
                        </a:lnTo>
                        <a:lnTo>
                          <a:pt x="151" y="64"/>
                        </a:lnTo>
                        <a:lnTo>
                          <a:pt x="151" y="72"/>
                        </a:lnTo>
                        <a:lnTo>
                          <a:pt x="143" y="72"/>
                        </a:lnTo>
                        <a:lnTo>
                          <a:pt x="135" y="80"/>
                        </a:lnTo>
                        <a:lnTo>
                          <a:pt x="127" y="88"/>
                        </a:lnTo>
                        <a:lnTo>
                          <a:pt x="119" y="88"/>
                        </a:lnTo>
                        <a:lnTo>
                          <a:pt x="119" y="96"/>
                        </a:lnTo>
                        <a:lnTo>
                          <a:pt x="111" y="96"/>
                        </a:lnTo>
                        <a:lnTo>
                          <a:pt x="103" y="88"/>
                        </a:lnTo>
                        <a:lnTo>
                          <a:pt x="95" y="88"/>
                        </a:lnTo>
                        <a:lnTo>
                          <a:pt x="87" y="88"/>
                        </a:lnTo>
                        <a:lnTo>
                          <a:pt x="79" y="88"/>
                        </a:lnTo>
                        <a:lnTo>
                          <a:pt x="72" y="88"/>
                        </a:lnTo>
                        <a:lnTo>
                          <a:pt x="64" y="88"/>
                        </a:lnTo>
                        <a:lnTo>
                          <a:pt x="56" y="96"/>
                        </a:lnTo>
                        <a:lnTo>
                          <a:pt x="56" y="104"/>
                        </a:lnTo>
                        <a:lnTo>
                          <a:pt x="56" y="112"/>
                        </a:lnTo>
                        <a:lnTo>
                          <a:pt x="48" y="120"/>
                        </a:lnTo>
                        <a:lnTo>
                          <a:pt x="40" y="128"/>
                        </a:lnTo>
                        <a:lnTo>
                          <a:pt x="40" y="136"/>
                        </a:lnTo>
                        <a:lnTo>
                          <a:pt x="48" y="144"/>
                        </a:lnTo>
                        <a:lnTo>
                          <a:pt x="48" y="152"/>
                        </a:lnTo>
                        <a:lnTo>
                          <a:pt x="56" y="152"/>
                        </a:lnTo>
                        <a:lnTo>
                          <a:pt x="64" y="152"/>
                        </a:lnTo>
                        <a:lnTo>
                          <a:pt x="64" y="160"/>
                        </a:lnTo>
                        <a:lnTo>
                          <a:pt x="64" y="168"/>
                        </a:lnTo>
                        <a:lnTo>
                          <a:pt x="64" y="176"/>
                        </a:lnTo>
                        <a:lnTo>
                          <a:pt x="56" y="176"/>
                        </a:lnTo>
                        <a:lnTo>
                          <a:pt x="56" y="184"/>
                        </a:lnTo>
                        <a:lnTo>
                          <a:pt x="48" y="192"/>
                        </a:lnTo>
                        <a:lnTo>
                          <a:pt x="48" y="200"/>
                        </a:lnTo>
                        <a:lnTo>
                          <a:pt x="56" y="200"/>
                        </a:lnTo>
                        <a:lnTo>
                          <a:pt x="56" y="208"/>
                        </a:lnTo>
                        <a:lnTo>
                          <a:pt x="56" y="216"/>
                        </a:lnTo>
                        <a:lnTo>
                          <a:pt x="56" y="224"/>
                        </a:lnTo>
                        <a:lnTo>
                          <a:pt x="56" y="232"/>
                        </a:lnTo>
                        <a:lnTo>
                          <a:pt x="64" y="232"/>
                        </a:lnTo>
                        <a:lnTo>
                          <a:pt x="72" y="232"/>
                        </a:lnTo>
                        <a:lnTo>
                          <a:pt x="72" y="240"/>
                        </a:lnTo>
                        <a:lnTo>
                          <a:pt x="72" y="248"/>
                        </a:lnTo>
                        <a:lnTo>
                          <a:pt x="72" y="256"/>
                        </a:lnTo>
                        <a:lnTo>
                          <a:pt x="72" y="264"/>
                        </a:lnTo>
                        <a:lnTo>
                          <a:pt x="64" y="264"/>
                        </a:lnTo>
                        <a:lnTo>
                          <a:pt x="64" y="272"/>
                        </a:lnTo>
                        <a:lnTo>
                          <a:pt x="56" y="272"/>
                        </a:lnTo>
                        <a:lnTo>
                          <a:pt x="56" y="280"/>
                        </a:lnTo>
                        <a:lnTo>
                          <a:pt x="48" y="280"/>
                        </a:lnTo>
                        <a:lnTo>
                          <a:pt x="40" y="280"/>
                        </a:lnTo>
                        <a:lnTo>
                          <a:pt x="32" y="280"/>
                        </a:lnTo>
                        <a:lnTo>
                          <a:pt x="32" y="272"/>
                        </a:lnTo>
                        <a:lnTo>
                          <a:pt x="32" y="264"/>
                        </a:lnTo>
                        <a:lnTo>
                          <a:pt x="32" y="256"/>
                        </a:lnTo>
                        <a:lnTo>
                          <a:pt x="32" y="248"/>
                        </a:lnTo>
                        <a:lnTo>
                          <a:pt x="24" y="240"/>
                        </a:lnTo>
                        <a:lnTo>
                          <a:pt x="16" y="232"/>
                        </a:lnTo>
                        <a:lnTo>
                          <a:pt x="8" y="232"/>
                        </a:lnTo>
                        <a:lnTo>
                          <a:pt x="8" y="240"/>
                        </a:lnTo>
                        <a:lnTo>
                          <a:pt x="0" y="248"/>
                        </a:lnTo>
                        <a:lnTo>
                          <a:pt x="0" y="256"/>
                        </a:lnTo>
                        <a:lnTo>
                          <a:pt x="0" y="264"/>
                        </a:lnTo>
                        <a:lnTo>
                          <a:pt x="0" y="272"/>
                        </a:lnTo>
                        <a:lnTo>
                          <a:pt x="8" y="280"/>
                        </a:lnTo>
                        <a:lnTo>
                          <a:pt x="8" y="288"/>
                        </a:lnTo>
                        <a:lnTo>
                          <a:pt x="8" y="296"/>
                        </a:lnTo>
                        <a:lnTo>
                          <a:pt x="8" y="304"/>
                        </a:lnTo>
                        <a:lnTo>
                          <a:pt x="8" y="312"/>
                        </a:lnTo>
                        <a:lnTo>
                          <a:pt x="8" y="319"/>
                        </a:lnTo>
                        <a:lnTo>
                          <a:pt x="8" y="327"/>
                        </a:lnTo>
                        <a:lnTo>
                          <a:pt x="8" y="335"/>
                        </a:lnTo>
                        <a:lnTo>
                          <a:pt x="8" y="343"/>
                        </a:lnTo>
                        <a:lnTo>
                          <a:pt x="8" y="351"/>
                        </a:lnTo>
                        <a:lnTo>
                          <a:pt x="0" y="351"/>
                        </a:lnTo>
                        <a:lnTo>
                          <a:pt x="0" y="359"/>
                        </a:lnTo>
                        <a:lnTo>
                          <a:pt x="8" y="359"/>
                        </a:lnTo>
                        <a:lnTo>
                          <a:pt x="8" y="367"/>
                        </a:lnTo>
                        <a:lnTo>
                          <a:pt x="16" y="375"/>
                        </a:lnTo>
                        <a:lnTo>
                          <a:pt x="24" y="375"/>
                        </a:lnTo>
                        <a:lnTo>
                          <a:pt x="24" y="383"/>
                        </a:lnTo>
                        <a:lnTo>
                          <a:pt x="32" y="383"/>
                        </a:lnTo>
                        <a:lnTo>
                          <a:pt x="32" y="391"/>
                        </a:lnTo>
                        <a:lnTo>
                          <a:pt x="32" y="399"/>
                        </a:lnTo>
                        <a:lnTo>
                          <a:pt x="40" y="399"/>
                        </a:lnTo>
                        <a:lnTo>
                          <a:pt x="48" y="407"/>
                        </a:lnTo>
                        <a:lnTo>
                          <a:pt x="56" y="407"/>
                        </a:lnTo>
                        <a:lnTo>
                          <a:pt x="64" y="407"/>
                        </a:lnTo>
                        <a:lnTo>
                          <a:pt x="64" y="415"/>
                        </a:lnTo>
                        <a:lnTo>
                          <a:pt x="72" y="423"/>
                        </a:lnTo>
                        <a:lnTo>
                          <a:pt x="72" y="431"/>
                        </a:lnTo>
                        <a:lnTo>
                          <a:pt x="72" y="439"/>
                        </a:lnTo>
                        <a:lnTo>
                          <a:pt x="79" y="439"/>
                        </a:lnTo>
                        <a:lnTo>
                          <a:pt x="87" y="439"/>
                        </a:lnTo>
                        <a:lnTo>
                          <a:pt x="95" y="447"/>
                        </a:lnTo>
                        <a:lnTo>
                          <a:pt x="103" y="447"/>
                        </a:lnTo>
                        <a:lnTo>
                          <a:pt x="111" y="455"/>
                        </a:lnTo>
                        <a:lnTo>
                          <a:pt x="111" y="463"/>
                        </a:lnTo>
                        <a:lnTo>
                          <a:pt x="111" y="471"/>
                        </a:lnTo>
                        <a:lnTo>
                          <a:pt x="111" y="479"/>
                        </a:lnTo>
                        <a:lnTo>
                          <a:pt x="119" y="479"/>
                        </a:lnTo>
                        <a:lnTo>
                          <a:pt x="119" y="487"/>
                        </a:lnTo>
                        <a:lnTo>
                          <a:pt x="127" y="487"/>
                        </a:lnTo>
                        <a:lnTo>
                          <a:pt x="135" y="495"/>
                        </a:lnTo>
                        <a:lnTo>
                          <a:pt x="143" y="503"/>
                        </a:lnTo>
                        <a:lnTo>
                          <a:pt x="151" y="511"/>
                        </a:lnTo>
                        <a:lnTo>
                          <a:pt x="151" y="519"/>
                        </a:lnTo>
                        <a:lnTo>
                          <a:pt x="151" y="527"/>
                        </a:lnTo>
                        <a:lnTo>
                          <a:pt x="159" y="527"/>
                        </a:lnTo>
                        <a:lnTo>
                          <a:pt x="167" y="527"/>
                        </a:lnTo>
                        <a:lnTo>
                          <a:pt x="175" y="527"/>
                        </a:lnTo>
                        <a:lnTo>
                          <a:pt x="183" y="527"/>
                        </a:lnTo>
                        <a:lnTo>
                          <a:pt x="191" y="527"/>
                        </a:lnTo>
                        <a:lnTo>
                          <a:pt x="191" y="519"/>
                        </a:lnTo>
                        <a:lnTo>
                          <a:pt x="191" y="511"/>
                        </a:lnTo>
                        <a:lnTo>
                          <a:pt x="183" y="503"/>
                        </a:lnTo>
                        <a:lnTo>
                          <a:pt x="175" y="503"/>
                        </a:lnTo>
                        <a:lnTo>
                          <a:pt x="167" y="503"/>
                        </a:lnTo>
                        <a:lnTo>
                          <a:pt x="167" y="495"/>
                        </a:lnTo>
                        <a:lnTo>
                          <a:pt x="167" y="487"/>
                        </a:lnTo>
                        <a:lnTo>
                          <a:pt x="175" y="479"/>
                        </a:lnTo>
                        <a:lnTo>
                          <a:pt x="183" y="479"/>
                        </a:lnTo>
                        <a:lnTo>
                          <a:pt x="191" y="479"/>
                        </a:lnTo>
                        <a:lnTo>
                          <a:pt x="199" y="479"/>
                        </a:lnTo>
                        <a:lnTo>
                          <a:pt x="207" y="479"/>
                        </a:lnTo>
                        <a:lnTo>
                          <a:pt x="215" y="487"/>
                        </a:lnTo>
                        <a:lnTo>
                          <a:pt x="223" y="495"/>
                        </a:lnTo>
                        <a:lnTo>
                          <a:pt x="223" y="503"/>
                        </a:lnTo>
                        <a:lnTo>
                          <a:pt x="231" y="503"/>
                        </a:lnTo>
                        <a:lnTo>
                          <a:pt x="231" y="511"/>
                        </a:lnTo>
                        <a:lnTo>
                          <a:pt x="239" y="511"/>
                        </a:lnTo>
                        <a:lnTo>
                          <a:pt x="239" y="519"/>
                        </a:lnTo>
                        <a:lnTo>
                          <a:pt x="247" y="519"/>
                        </a:lnTo>
                        <a:lnTo>
                          <a:pt x="255" y="527"/>
                        </a:lnTo>
                        <a:lnTo>
                          <a:pt x="263" y="527"/>
                        </a:lnTo>
                        <a:lnTo>
                          <a:pt x="271" y="535"/>
                        </a:lnTo>
                        <a:lnTo>
                          <a:pt x="279" y="543"/>
                        </a:lnTo>
                        <a:lnTo>
                          <a:pt x="279" y="551"/>
                        </a:lnTo>
                        <a:lnTo>
                          <a:pt x="287" y="559"/>
                        </a:lnTo>
                        <a:lnTo>
                          <a:pt x="295" y="559"/>
                        </a:lnTo>
                        <a:lnTo>
                          <a:pt x="295" y="567"/>
                        </a:lnTo>
                        <a:lnTo>
                          <a:pt x="303" y="567"/>
                        </a:lnTo>
                        <a:lnTo>
                          <a:pt x="303" y="575"/>
                        </a:lnTo>
                        <a:lnTo>
                          <a:pt x="303" y="583"/>
                        </a:lnTo>
                        <a:lnTo>
                          <a:pt x="311" y="583"/>
                        </a:lnTo>
                        <a:lnTo>
                          <a:pt x="311" y="591"/>
                        </a:lnTo>
                        <a:lnTo>
                          <a:pt x="311" y="599"/>
                        </a:lnTo>
                        <a:lnTo>
                          <a:pt x="319" y="607"/>
                        </a:lnTo>
                        <a:lnTo>
                          <a:pt x="327" y="607"/>
                        </a:lnTo>
                        <a:lnTo>
                          <a:pt x="327" y="615"/>
                        </a:lnTo>
                        <a:lnTo>
                          <a:pt x="335" y="615"/>
                        </a:lnTo>
                        <a:lnTo>
                          <a:pt x="343" y="623"/>
                        </a:lnTo>
                        <a:lnTo>
                          <a:pt x="351" y="623"/>
                        </a:lnTo>
                        <a:lnTo>
                          <a:pt x="359" y="623"/>
                        </a:lnTo>
                        <a:lnTo>
                          <a:pt x="367" y="623"/>
                        </a:lnTo>
                        <a:lnTo>
                          <a:pt x="375" y="623"/>
                        </a:lnTo>
                        <a:lnTo>
                          <a:pt x="383" y="623"/>
                        </a:lnTo>
                        <a:lnTo>
                          <a:pt x="383" y="631"/>
                        </a:lnTo>
                        <a:lnTo>
                          <a:pt x="391" y="631"/>
                        </a:lnTo>
                        <a:lnTo>
                          <a:pt x="391" y="639"/>
                        </a:lnTo>
                        <a:lnTo>
                          <a:pt x="399" y="647"/>
                        </a:lnTo>
                        <a:lnTo>
                          <a:pt x="399" y="655"/>
                        </a:lnTo>
                        <a:lnTo>
                          <a:pt x="407" y="663"/>
                        </a:lnTo>
                        <a:lnTo>
                          <a:pt x="407" y="671"/>
                        </a:lnTo>
                        <a:lnTo>
                          <a:pt x="415" y="671"/>
                        </a:lnTo>
                        <a:lnTo>
                          <a:pt x="415" y="679"/>
                        </a:lnTo>
                        <a:lnTo>
                          <a:pt x="423" y="679"/>
                        </a:lnTo>
                        <a:lnTo>
                          <a:pt x="431" y="687"/>
                        </a:lnTo>
                        <a:lnTo>
                          <a:pt x="439" y="687"/>
                        </a:lnTo>
                        <a:lnTo>
                          <a:pt x="439" y="695"/>
                        </a:lnTo>
                        <a:lnTo>
                          <a:pt x="439" y="703"/>
                        </a:lnTo>
                        <a:lnTo>
                          <a:pt x="447" y="711"/>
                        </a:lnTo>
                        <a:lnTo>
                          <a:pt x="455" y="711"/>
                        </a:lnTo>
                        <a:lnTo>
                          <a:pt x="463" y="711"/>
                        </a:lnTo>
                        <a:lnTo>
                          <a:pt x="471" y="719"/>
                        </a:lnTo>
                        <a:lnTo>
                          <a:pt x="471" y="727"/>
                        </a:lnTo>
                        <a:lnTo>
                          <a:pt x="479" y="727"/>
                        </a:lnTo>
                        <a:lnTo>
                          <a:pt x="479" y="734"/>
                        </a:lnTo>
                        <a:lnTo>
                          <a:pt x="479" y="742"/>
                        </a:lnTo>
                        <a:lnTo>
                          <a:pt x="487" y="742"/>
                        </a:lnTo>
                        <a:lnTo>
                          <a:pt x="487" y="750"/>
                        </a:lnTo>
                        <a:lnTo>
                          <a:pt x="495" y="750"/>
                        </a:lnTo>
                        <a:lnTo>
                          <a:pt x="503" y="758"/>
                        </a:lnTo>
                        <a:lnTo>
                          <a:pt x="511" y="758"/>
                        </a:lnTo>
                        <a:lnTo>
                          <a:pt x="519" y="758"/>
                        </a:lnTo>
                        <a:lnTo>
                          <a:pt x="527" y="758"/>
                        </a:lnTo>
                        <a:lnTo>
                          <a:pt x="535" y="758"/>
                        </a:lnTo>
                        <a:lnTo>
                          <a:pt x="543" y="766"/>
                        </a:lnTo>
                        <a:lnTo>
                          <a:pt x="551" y="766"/>
                        </a:lnTo>
                        <a:lnTo>
                          <a:pt x="559" y="766"/>
                        </a:lnTo>
                        <a:lnTo>
                          <a:pt x="567" y="774"/>
                        </a:lnTo>
                        <a:lnTo>
                          <a:pt x="575" y="782"/>
                        </a:lnTo>
                        <a:lnTo>
                          <a:pt x="582" y="782"/>
                        </a:lnTo>
                        <a:lnTo>
                          <a:pt x="590" y="782"/>
                        </a:lnTo>
                        <a:lnTo>
                          <a:pt x="598" y="782"/>
                        </a:lnTo>
                        <a:lnTo>
                          <a:pt x="606" y="782"/>
                        </a:lnTo>
                        <a:lnTo>
                          <a:pt x="614" y="782"/>
                        </a:lnTo>
                        <a:lnTo>
                          <a:pt x="614" y="790"/>
                        </a:lnTo>
                        <a:lnTo>
                          <a:pt x="622" y="790"/>
                        </a:lnTo>
                        <a:lnTo>
                          <a:pt x="630" y="790"/>
                        </a:lnTo>
                        <a:lnTo>
                          <a:pt x="638" y="790"/>
                        </a:lnTo>
                        <a:lnTo>
                          <a:pt x="638" y="798"/>
                        </a:lnTo>
                        <a:lnTo>
                          <a:pt x="646" y="798"/>
                        </a:lnTo>
                        <a:lnTo>
                          <a:pt x="654" y="798"/>
                        </a:lnTo>
                        <a:lnTo>
                          <a:pt x="662" y="798"/>
                        </a:lnTo>
                        <a:lnTo>
                          <a:pt x="670" y="798"/>
                        </a:lnTo>
                        <a:lnTo>
                          <a:pt x="678" y="798"/>
                        </a:lnTo>
                        <a:lnTo>
                          <a:pt x="686" y="798"/>
                        </a:lnTo>
                        <a:lnTo>
                          <a:pt x="686" y="790"/>
                        </a:lnTo>
                        <a:lnTo>
                          <a:pt x="694" y="790"/>
                        </a:lnTo>
                        <a:lnTo>
                          <a:pt x="702" y="790"/>
                        </a:lnTo>
                        <a:lnTo>
                          <a:pt x="710" y="790"/>
                        </a:lnTo>
                        <a:lnTo>
                          <a:pt x="718" y="790"/>
                        </a:lnTo>
                        <a:lnTo>
                          <a:pt x="726" y="790"/>
                        </a:lnTo>
                        <a:lnTo>
                          <a:pt x="726" y="798"/>
                        </a:lnTo>
                        <a:lnTo>
                          <a:pt x="726" y="806"/>
                        </a:lnTo>
                        <a:lnTo>
                          <a:pt x="726" y="814"/>
                        </a:lnTo>
                        <a:lnTo>
                          <a:pt x="726" y="822"/>
                        </a:lnTo>
                        <a:lnTo>
                          <a:pt x="726" y="830"/>
                        </a:lnTo>
                        <a:lnTo>
                          <a:pt x="726" y="838"/>
                        </a:lnTo>
                        <a:lnTo>
                          <a:pt x="726" y="846"/>
                        </a:lnTo>
                        <a:lnTo>
                          <a:pt x="726" y="854"/>
                        </a:lnTo>
                        <a:lnTo>
                          <a:pt x="734" y="854"/>
                        </a:lnTo>
                        <a:lnTo>
                          <a:pt x="742" y="854"/>
                        </a:lnTo>
                        <a:lnTo>
                          <a:pt x="750" y="854"/>
                        </a:lnTo>
                        <a:lnTo>
                          <a:pt x="758" y="854"/>
                        </a:lnTo>
                        <a:lnTo>
                          <a:pt x="766" y="854"/>
                        </a:lnTo>
                        <a:lnTo>
                          <a:pt x="774" y="846"/>
                        </a:lnTo>
                        <a:lnTo>
                          <a:pt x="774" y="838"/>
                        </a:lnTo>
                        <a:lnTo>
                          <a:pt x="782" y="838"/>
                        </a:lnTo>
                        <a:lnTo>
                          <a:pt x="782" y="830"/>
                        </a:lnTo>
                        <a:lnTo>
                          <a:pt x="790" y="822"/>
                        </a:lnTo>
                        <a:lnTo>
                          <a:pt x="790" y="814"/>
                        </a:lnTo>
                        <a:lnTo>
                          <a:pt x="798" y="814"/>
                        </a:lnTo>
                        <a:lnTo>
                          <a:pt x="806" y="814"/>
                        </a:lnTo>
                        <a:lnTo>
                          <a:pt x="814" y="814"/>
                        </a:lnTo>
                        <a:lnTo>
                          <a:pt x="822" y="814"/>
                        </a:lnTo>
                        <a:lnTo>
                          <a:pt x="830" y="814"/>
                        </a:lnTo>
                        <a:lnTo>
                          <a:pt x="838" y="814"/>
                        </a:lnTo>
                        <a:lnTo>
                          <a:pt x="846" y="814"/>
                        </a:lnTo>
                        <a:lnTo>
                          <a:pt x="854" y="814"/>
                        </a:lnTo>
                        <a:lnTo>
                          <a:pt x="862" y="814"/>
                        </a:lnTo>
                        <a:lnTo>
                          <a:pt x="870" y="814"/>
                        </a:lnTo>
                        <a:lnTo>
                          <a:pt x="878" y="814"/>
                        </a:lnTo>
                        <a:lnTo>
                          <a:pt x="886" y="814"/>
                        </a:lnTo>
                        <a:lnTo>
                          <a:pt x="894" y="814"/>
                        </a:lnTo>
                        <a:lnTo>
                          <a:pt x="902" y="814"/>
                        </a:lnTo>
                        <a:lnTo>
                          <a:pt x="910" y="814"/>
                        </a:lnTo>
                        <a:lnTo>
                          <a:pt x="918" y="814"/>
                        </a:lnTo>
                        <a:lnTo>
                          <a:pt x="926" y="814"/>
                        </a:lnTo>
                        <a:lnTo>
                          <a:pt x="934" y="814"/>
                        </a:lnTo>
                        <a:lnTo>
                          <a:pt x="934" y="822"/>
                        </a:lnTo>
                        <a:lnTo>
                          <a:pt x="934" y="830"/>
                        </a:lnTo>
                        <a:lnTo>
                          <a:pt x="942" y="830"/>
                        </a:lnTo>
                        <a:lnTo>
                          <a:pt x="950" y="838"/>
                        </a:lnTo>
                        <a:lnTo>
                          <a:pt x="958" y="846"/>
                        </a:lnTo>
                        <a:lnTo>
                          <a:pt x="966" y="846"/>
                        </a:lnTo>
                        <a:lnTo>
                          <a:pt x="966" y="854"/>
                        </a:lnTo>
                        <a:lnTo>
                          <a:pt x="974" y="854"/>
                        </a:lnTo>
                        <a:lnTo>
                          <a:pt x="974" y="862"/>
                        </a:lnTo>
                        <a:lnTo>
                          <a:pt x="966" y="862"/>
                        </a:lnTo>
                        <a:lnTo>
                          <a:pt x="966" y="870"/>
                        </a:lnTo>
                        <a:lnTo>
                          <a:pt x="966" y="878"/>
                        </a:lnTo>
                        <a:lnTo>
                          <a:pt x="966" y="886"/>
                        </a:lnTo>
                        <a:lnTo>
                          <a:pt x="966" y="894"/>
                        </a:lnTo>
                        <a:lnTo>
                          <a:pt x="974" y="894"/>
                        </a:lnTo>
                        <a:lnTo>
                          <a:pt x="974" y="902"/>
                        </a:lnTo>
                        <a:lnTo>
                          <a:pt x="982" y="902"/>
                        </a:lnTo>
                        <a:lnTo>
                          <a:pt x="990" y="902"/>
                        </a:lnTo>
                        <a:lnTo>
                          <a:pt x="990" y="910"/>
                        </a:lnTo>
                        <a:lnTo>
                          <a:pt x="998" y="910"/>
                        </a:lnTo>
                        <a:lnTo>
                          <a:pt x="998" y="918"/>
                        </a:lnTo>
                        <a:lnTo>
                          <a:pt x="998" y="926"/>
                        </a:lnTo>
                        <a:lnTo>
                          <a:pt x="998" y="934"/>
                        </a:lnTo>
                        <a:lnTo>
                          <a:pt x="998" y="942"/>
                        </a:lnTo>
                        <a:lnTo>
                          <a:pt x="1006" y="942"/>
                        </a:lnTo>
                        <a:lnTo>
                          <a:pt x="1014" y="950"/>
                        </a:lnTo>
                        <a:lnTo>
                          <a:pt x="1022" y="950"/>
                        </a:lnTo>
                        <a:lnTo>
                          <a:pt x="1030" y="950"/>
                        </a:lnTo>
                        <a:lnTo>
                          <a:pt x="1038" y="958"/>
                        </a:lnTo>
                        <a:lnTo>
                          <a:pt x="1046" y="958"/>
                        </a:lnTo>
                        <a:lnTo>
                          <a:pt x="1054" y="958"/>
                        </a:lnTo>
                        <a:lnTo>
                          <a:pt x="1062" y="958"/>
                        </a:lnTo>
                        <a:lnTo>
                          <a:pt x="1070" y="958"/>
                        </a:lnTo>
                        <a:lnTo>
                          <a:pt x="1078" y="958"/>
                        </a:lnTo>
                        <a:lnTo>
                          <a:pt x="1085" y="958"/>
                        </a:lnTo>
                        <a:lnTo>
                          <a:pt x="1093" y="958"/>
                        </a:lnTo>
                        <a:lnTo>
                          <a:pt x="1117" y="958"/>
                        </a:lnTo>
                        <a:lnTo>
                          <a:pt x="1125" y="958"/>
                        </a:lnTo>
                        <a:lnTo>
                          <a:pt x="1133" y="958"/>
                        </a:lnTo>
                        <a:lnTo>
                          <a:pt x="1141" y="958"/>
                        </a:lnTo>
                        <a:lnTo>
                          <a:pt x="1141" y="950"/>
                        </a:lnTo>
                        <a:lnTo>
                          <a:pt x="1141" y="942"/>
                        </a:lnTo>
                        <a:lnTo>
                          <a:pt x="1141" y="934"/>
                        </a:lnTo>
                        <a:lnTo>
                          <a:pt x="1141" y="926"/>
                        </a:lnTo>
                        <a:lnTo>
                          <a:pt x="1149" y="926"/>
                        </a:lnTo>
                        <a:lnTo>
                          <a:pt x="1149" y="918"/>
                        </a:lnTo>
                        <a:lnTo>
                          <a:pt x="1149" y="910"/>
                        </a:lnTo>
                        <a:lnTo>
                          <a:pt x="1157" y="910"/>
                        </a:lnTo>
                        <a:lnTo>
                          <a:pt x="1157" y="902"/>
                        </a:lnTo>
                        <a:lnTo>
                          <a:pt x="1165" y="894"/>
                        </a:lnTo>
                        <a:lnTo>
                          <a:pt x="1173" y="894"/>
                        </a:lnTo>
                        <a:lnTo>
                          <a:pt x="1181" y="894"/>
                        </a:lnTo>
                        <a:lnTo>
                          <a:pt x="1189" y="894"/>
                        </a:lnTo>
                        <a:lnTo>
                          <a:pt x="1197" y="894"/>
                        </a:lnTo>
                        <a:lnTo>
                          <a:pt x="1205" y="894"/>
                        </a:lnTo>
                        <a:lnTo>
                          <a:pt x="1213" y="894"/>
                        </a:lnTo>
                        <a:lnTo>
                          <a:pt x="1221" y="894"/>
                        </a:lnTo>
                        <a:lnTo>
                          <a:pt x="1221" y="886"/>
                        </a:lnTo>
                        <a:lnTo>
                          <a:pt x="1221" y="878"/>
                        </a:lnTo>
                        <a:lnTo>
                          <a:pt x="1229" y="878"/>
                        </a:lnTo>
                        <a:lnTo>
                          <a:pt x="1229" y="870"/>
                        </a:lnTo>
                        <a:lnTo>
                          <a:pt x="1237" y="870"/>
                        </a:lnTo>
                        <a:lnTo>
                          <a:pt x="1245" y="870"/>
                        </a:lnTo>
                        <a:lnTo>
                          <a:pt x="1245" y="862"/>
                        </a:lnTo>
                        <a:lnTo>
                          <a:pt x="1253" y="862"/>
                        </a:lnTo>
                        <a:lnTo>
                          <a:pt x="1261" y="862"/>
                        </a:lnTo>
                        <a:lnTo>
                          <a:pt x="1261" y="854"/>
                        </a:lnTo>
                        <a:lnTo>
                          <a:pt x="1269" y="854"/>
                        </a:lnTo>
                        <a:lnTo>
                          <a:pt x="1277" y="854"/>
                        </a:lnTo>
                        <a:lnTo>
                          <a:pt x="1285" y="854"/>
                        </a:lnTo>
                        <a:lnTo>
                          <a:pt x="1285" y="846"/>
                        </a:lnTo>
                        <a:lnTo>
                          <a:pt x="1285" y="838"/>
                        </a:lnTo>
                        <a:lnTo>
                          <a:pt x="1285" y="830"/>
                        </a:lnTo>
                        <a:lnTo>
                          <a:pt x="1285" y="822"/>
                        </a:lnTo>
                        <a:lnTo>
                          <a:pt x="1293" y="822"/>
                        </a:lnTo>
                        <a:lnTo>
                          <a:pt x="1293" y="830"/>
                        </a:lnTo>
                        <a:lnTo>
                          <a:pt x="1301" y="830"/>
                        </a:lnTo>
                        <a:lnTo>
                          <a:pt x="1301" y="838"/>
                        </a:lnTo>
                        <a:lnTo>
                          <a:pt x="1309" y="838"/>
                        </a:lnTo>
                        <a:lnTo>
                          <a:pt x="1317" y="846"/>
                        </a:lnTo>
                        <a:lnTo>
                          <a:pt x="1325" y="846"/>
                        </a:lnTo>
                        <a:lnTo>
                          <a:pt x="1325" y="854"/>
                        </a:lnTo>
                        <a:lnTo>
                          <a:pt x="1333" y="854"/>
                        </a:lnTo>
                        <a:lnTo>
                          <a:pt x="1341" y="854"/>
                        </a:lnTo>
                        <a:lnTo>
                          <a:pt x="1349" y="854"/>
                        </a:lnTo>
                        <a:lnTo>
                          <a:pt x="1349" y="862"/>
                        </a:lnTo>
                        <a:lnTo>
                          <a:pt x="1357" y="862"/>
                        </a:lnTo>
                        <a:lnTo>
                          <a:pt x="1357" y="870"/>
                        </a:lnTo>
                        <a:lnTo>
                          <a:pt x="1365" y="870"/>
                        </a:lnTo>
                        <a:lnTo>
                          <a:pt x="1365" y="878"/>
                        </a:lnTo>
                        <a:lnTo>
                          <a:pt x="1373" y="878"/>
                        </a:lnTo>
                        <a:lnTo>
                          <a:pt x="1381" y="886"/>
                        </a:lnTo>
                        <a:lnTo>
                          <a:pt x="1389" y="886"/>
                        </a:lnTo>
                        <a:lnTo>
                          <a:pt x="1413" y="886"/>
                        </a:lnTo>
                        <a:lnTo>
                          <a:pt x="1421" y="886"/>
                        </a:lnTo>
                        <a:lnTo>
                          <a:pt x="1421" y="878"/>
                        </a:lnTo>
                        <a:lnTo>
                          <a:pt x="1429" y="878"/>
                        </a:lnTo>
                        <a:lnTo>
                          <a:pt x="1429" y="870"/>
                        </a:lnTo>
                        <a:lnTo>
                          <a:pt x="1437" y="870"/>
                        </a:lnTo>
                        <a:lnTo>
                          <a:pt x="1437" y="862"/>
                        </a:lnTo>
                        <a:lnTo>
                          <a:pt x="1437" y="854"/>
                        </a:lnTo>
                        <a:lnTo>
                          <a:pt x="1437" y="846"/>
                        </a:lnTo>
                        <a:lnTo>
                          <a:pt x="1429" y="846"/>
                        </a:lnTo>
                        <a:lnTo>
                          <a:pt x="1429" y="838"/>
                        </a:lnTo>
                        <a:lnTo>
                          <a:pt x="1429" y="830"/>
                        </a:lnTo>
                        <a:lnTo>
                          <a:pt x="1429" y="822"/>
                        </a:lnTo>
                        <a:lnTo>
                          <a:pt x="1437" y="822"/>
                        </a:lnTo>
                        <a:lnTo>
                          <a:pt x="1437" y="814"/>
                        </a:lnTo>
                        <a:lnTo>
                          <a:pt x="1445" y="814"/>
                        </a:lnTo>
                        <a:lnTo>
                          <a:pt x="1453" y="814"/>
                        </a:lnTo>
                        <a:lnTo>
                          <a:pt x="1461" y="814"/>
                        </a:lnTo>
                        <a:lnTo>
                          <a:pt x="1469" y="814"/>
                        </a:lnTo>
                        <a:lnTo>
                          <a:pt x="1469" y="822"/>
                        </a:lnTo>
                        <a:lnTo>
                          <a:pt x="1469" y="830"/>
                        </a:lnTo>
                        <a:lnTo>
                          <a:pt x="1469" y="838"/>
                        </a:lnTo>
                        <a:lnTo>
                          <a:pt x="1469" y="846"/>
                        </a:lnTo>
                        <a:lnTo>
                          <a:pt x="1477" y="846"/>
                        </a:lnTo>
                        <a:lnTo>
                          <a:pt x="1485" y="846"/>
                        </a:lnTo>
                        <a:lnTo>
                          <a:pt x="1493" y="846"/>
                        </a:lnTo>
                        <a:lnTo>
                          <a:pt x="1493" y="854"/>
                        </a:lnTo>
                        <a:lnTo>
                          <a:pt x="1501" y="854"/>
                        </a:lnTo>
                        <a:lnTo>
                          <a:pt x="1509" y="854"/>
                        </a:lnTo>
                        <a:lnTo>
                          <a:pt x="1517" y="854"/>
                        </a:lnTo>
                        <a:lnTo>
                          <a:pt x="1517" y="846"/>
                        </a:lnTo>
                        <a:lnTo>
                          <a:pt x="1525" y="838"/>
                        </a:lnTo>
                        <a:lnTo>
                          <a:pt x="1533" y="830"/>
                        </a:lnTo>
                        <a:lnTo>
                          <a:pt x="1525" y="830"/>
                        </a:lnTo>
                        <a:lnTo>
                          <a:pt x="1525" y="822"/>
                        </a:lnTo>
                        <a:lnTo>
                          <a:pt x="1517" y="814"/>
                        </a:lnTo>
                        <a:lnTo>
                          <a:pt x="1509" y="814"/>
                        </a:lnTo>
                        <a:lnTo>
                          <a:pt x="1517" y="814"/>
                        </a:lnTo>
                        <a:lnTo>
                          <a:pt x="1517" y="806"/>
                        </a:lnTo>
                        <a:lnTo>
                          <a:pt x="1525" y="806"/>
                        </a:lnTo>
                        <a:lnTo>
                          <a:pt x="1525" y="798"/>
                        </a:lnTo>
                        <a:lnTo>
                          <a:pt x="1525" y="790"/>
                        </a:lnTo>
                        <a:lnTo>
                          <a:pt x="1517" y="790"/>
                        </a:lnTo>
                        <a:lnTo>
                          <a:pt x="1517" y="782"/>
                        </a:lnTo>
                        <a:lnTo>
                          <a:pt x="1517" y="774"/>
                        </a:lnTo>
                        <a:lnTo>
                          <a:pt x="1509" y="774"/>
                        </a:lnTo>
                        <a:lnTo>
                          <a:pt x="1509" y="766"/>
                        </a:lnTo>
                        <a:lnTo>
                          <a:pt x="1517" y="766"/>
                        </a:lnTo>
                        <a:lnTo>
                          <a:pt x="1525" y="766"/>
                        </a:lnTo>
                        <a:lnTo>
                          <a:pt x="1533" y="766"/>
                        </a:lnTo>
                        <a:lnTo>
                          <a:pt x="1541" y="766"/>
                        </a:lnTo>
                        <a:lnTo>
                          <a:pt x="1541" y="758"/>
                        </a:lnTo>
                        <a:lnTo>
                          <a:pt x="1549" y="750"/>
                        </a:lnTo>
                        <a:lnTo>
                          <a:pt x="1549" y="742"/>
                        </a:lnTo>
                        <a:lnTo>
                          <a:pt x="1549" y="734"/>
                        </a:lnTo>
                        <a:lnTo>
                          <a:pt x="1549" y="727"/>
                        </a:lnTo>
                        <a:lnTo>
                          <a:pt x="1557" y="727"/>
                        </a:lnTo>
                        <a:lnTo>
                          <a:pt x="1565" y="727"/>
                        </a:lnTo>
                        <a:lnTo>
                          <a:pt x="1573" y="727"/>
                        </a:lnTo>
                        <a:lnTo>
                          <a:pt x="1581" y="727"/>
                        </a:lnTo>
                        <a:lnTo>
                          <a:pt x="1588" y="727"/>
                        </a:lnTo>
                        <a:lnTo>
                          <a:pt x="1588" y="719"/>
                        </a:lnTo>
                        <a:lnTo>
                          <a:pt x="1588" y="711"/>
                        </a:lnTo>
                        <a:lnTo>
                          <a:pt x="1588" y="703"/>
                        </a:lnTo>
                        <a:lnTo>
                          <a:pt x="1588" y="695"/>
                        </a:lnTo>
                        <a:lnTo>
                          <a:pt x="1581" y="695"/>
                        </a:lnTo>
                        <a:lnTo>
                          <a:pt x="1581" y="687"/>
                        </a:lnTo>
                        <a:lnTo>
                          <a:pt x="1573" y="687"/>
                        </a:lnTo>
                        <a:lnTo>
                          <a:pt x="1573" y="679"/>
                        </a:lnTo>
                        <a:lnTo>
                          <a:pt x="1565" y="679"/>
                        </a:lnTo>
                        <a:lnTo>
                          <a:pt x="1565" y="671"/>
                        </a:lnTo>
                        <a:lnTo>
                          <a:pt x="1557" y="671"/>
                        </a:lnTo>
                        <a:lnTo>
                          <a:pt x="1549" y="663"/>
                        </a:lnTo>
                        <a:lnTo>
                          <a:pt x="1549" y="655"/>
                        </a:lnTo>
                        <a:lnTo>
                          <a:pt x="1549" y="647"/>
                        </a:lnTo>
                        <a:lnTo>
                          <a:pt x="1549" y="639"/>
                        </a:lnTo>
                        <a:lnTo>
                          <a:pt x="1549" y="631"/>
                        </a:lnTo>
                        <a:lnTo>
                          <a:pt x="1549" y="623"/>
                        </a:lnTo>
                        <a:lnTo>
                          <a:pt x="1549" y="615"/>
                        </a:lnTo>
                        <a:lnTo>
                          <a:pt x="1541" y="615"/>
                        </a:lnTo>
                        <a:lnTo>
                          <a:pt x="1541" y="607"/>
                        </a:lnTo>
                        <a:lnTo>
                          <a:pt x="1541" y="599"/>
                        </a:lnTo>
                        <a:lnTo>
                          <a:pt x="1541" y="591"/>
                        </a:lnTo>
                        <a:lnTo>
                          <a:pt x="1541" y="583"/>
                        </a:lnTo>
                        <a:lnTo>
                          <a:pt x="1541" y="575"/>
                        </a:lnTo>
                        <a:lnTo>
                          <a:pt x="1549" y="575"/>
                        </a:lnTo>
                        <a:lnTo>
                          <a:pt x="1549" y="567"/>
                        </a:lnTo>
                        <a:lnTo>
                          <a:pt x="1549" y="559"/>
                        </a:lnTo>
                        <a:lnTo>
                          <a:pt x="1549" y="551"/>
                        </a:lnTo>
                        <a:lnTo>
                          <a:pt x="1549" y="543"/>
                        </a:lnTo>
                        <a:lnTo>
                          <a:pt x="1541" y="535"/>
                        </a:lnTo>
                        <a:lnTo>
                          <a:pt x="1533" y="535"/>
                        </a:lnTo>
                        <a:lnTo>
                          <a:pt x="1533" y="527"/>
                        </a:lnTo>
                        <a:lnTo>
                          <a:pt x="1525" y="527"/>
                        </a:lnTo>
                        <a:lnTo>
                          <a:pt x="1517" y="527"/>
                        </a:lnTo>
                        <a:lnTo>
                          <a:pt x="1517" y="519"/>
                        </a:lnTo>
                        <a:lnTo>
                          <a:pt x="1517" y="511"/>
                        </a:lnTo>
                        <a:lnTo>
                          <a:pt x="1509" y="511"/>
                        </a:lnTo>
                        <a:lnTo>
                          <a:pt x="1509" y="503"/>
                        </a:lnTo>
                        <a:lnTo>
                          <a:pt x="1501" y="495"/>
                        </a:lnTo>
                        <a:lnTo>
                          <a:pt x="1493" y="495"/>
                        </a:lnTo>
                        <a:lnTo>
                          <a:pt x="1493" y="487"/>
                        </a:lnTo>
                        <a:lnTo>
                          <a:pt x="1485" y="487"/>
                        </a:lnTo>
                        <a:lnTo>
                          <a:pt x="1477" y="479"/>
                        </a:lnTo>
                        <a:lnTo>
                          <a:pt x="1469" y="447"/>
                        </a:lnTo>
                        <a:lnTo>
                          <a:pt x="1469" y="439"/>
                        </a:lnTo>
                        <a:lnTo>
                          <a:pt x="1461" y="439"/>
                        </a:lnTo>
                        <a:lnTo>
                          <a:pt x="1461" y="431"/>
                        </a:lnTo>
                        <a:lnTo>
                          <a:pt x="1453" y="431"/>
                        </a:lnTo>
                        <a:lnTo>
                          <a:pt x="1445" y="431"/>
                        </a:lnTo>
                        <a:lnTo>
                          <a:pt x="1437" y="431"/>
                        </a:lnTo>
                        <a:lnTo>
                          <a:pt x="1429" y="439"/>
                        </a:lnTo>
                        <a:lnTo>
                          <a:pt x="1429" y="447"/>
                        </a:lnTo>
                        <a:lnTo>
                          <a:pt x="1429" y="455"/>
                        </a:lnTo>
                        <a:lnTo>
                          <a:pt x="1429" y="463"/>
                        </a:lnTo>
                        <a:lnTo>
                          <a:pt x="1429" y="471"/>
                        </a:lnTo>
                        <a:lnTo>
                          <a:pt x="1429" y="479"/>
                        </a:lnTo>
                        <a:lnTo>
                          <a:pt x="1421" y="479"/>
                        </a:lnTo>
                        <a:lnTo>
                          <a:pt x="1413" y="479"/>
                        </a:lnTo>
                        <a:lnTo>
                          <a:pt x="1405" y="479"/>
                        </a:lnTo>
                        <a:lnTo>
                          <a:pt x="1397" y="479"/>
                        </a:lnTo>
                        <a:lnTo>
                          <a:pt x="1389" y="479"/>
                        </a:lnTo>
                        <a:lnTo>
                          <a:pt x="1381" y="479"/>
                        </a:lnTo>
                        <a:lnTo>
                          <a:pt x="1373" y="479"/>
                        </a:lnTo>
                        <a:lnTo>
                          <a:pt x="1373" y="487"/>
                        </a:lnTo>
                        <a:lnTo>
                          <a:pt x="1381" y="495"/>
                        </a:lnTo>
                        <a:lnTo>
                          <a:pt x="1381" y="503"/>
                        </a:lnTo>
                        <a:lnTo>
                          <a:pt x="1389" y="503"/>
                        </a:lnTo>
                        <a:lnTo>
                          <a:pt x="1389" y="511"/>
                        </a:lnTo>
                        <a:lnTo>
                          <a:pt x="1397" y="511"/>
                        </a:lnTo>
                        <a:lnTo>
                          <a:pt x="1405" y="519"/>
                        </a:lnTo>
                        <a:lnTo>
                          <a:pt x="1405" y="527"/>
                        </a:lnTo>
                        <a:lnTo>
                          <a:pt x="1397" y="527"/>
                        </a:lnTo>
                        <a:lnTo>
                          <a:pt x="1389" y="527"/>
                        </a:lnTo>
                        <a:lnTo>
                          <a:pt x="1381" y="527"/>
                        </a:lnTo>
                        <a:lnTo>
                          <a:pt x="1373" y="527"/>
                        </a:lnTo>
                        <a:lnTo>
                          <a:pt x="1373" y="519"/>
                        </a:lnTo>
                        <a:lnTo>
                          <a:pt x="1365" y="519"/>
                        </a:lnTo>
                        <a:lnTo>
                          <a:pt x="1357" y="519"/>
                        </a:lnTo>
                        <a:lnTo>
                          <a:pt x="1349" y="519"/>
                        </a:lnTo>
                        <a:lnTo>
                          <a:pt x="1349" y="527"/>
                        </a:lnTo>
                        <a:lnTo>
                          <a:pt x="1349" y="535"/>
                        </a:lnTo>
                        <a:lnTo>
                          <a:pt x="1349" y="543"/>
                        </a:lnTo>
                        <a:lnTo>
                          <a:pt x="1341" y="543"/>
                        </a:lnTo>
                        <a:lnTo>
                          <a:pt x="1341" y="535"/>
                        </a:lnTo>
                        <a:lnTo>
                          <a:pt x="1333" y="535"/>
                        </a:lnTo>
                        <a:lnTo>
                          <a:pt x="1333" y="527"/>
                        </a:lnTo>
                        <a:lnTo>
                          <a:pt x="1325" y="527"/>
                        </a:lnTo>
                        <a:lnTo>
                          <a:pt x="1317" y="527"/>
                        </a:lnTo>
                        <a:lnTo>
                          <a:pt x="1317" y="519"/>
                        </a:lnTo>
                        <a:lnTo>
                          <a:pt x="1317" y="511"/>
                        </a:lnTo>
                        <a:lnTo>
                          <a:pt x="1317" y="503"/>
                        </a:lnTo>
                        <a:lnTo>
                          <a:pt x="1317" y="495"/>
                        </a:lnTo>
                        <a:lnTo>
                          <a:pt x="1309" y="495"/>
                        </a:lnTo>
                        <a:lnTo>
                          <a:pt x="1309" y="487"/>
                        </a:lnTo>
                        <a:lnTo>
                          <a:pt x="1301" y="487"/>
                        </a:lnTo>
                        <a:lnTo>
                          <a:pt x="1301" y="479"/>
                        </a:lnTo>
                        <a:lnTo>
                          <a:pt x="1293" y="479"/>
                        </a:lnTo>
                        <a:lnTo>
                          <a:pt x="1285" y="479"/>
                        </a:lnTo>
                        <a:lnTo>
                          <a:pt x="1277" y="471"/>
                        </a:lnTo>
                        <a:lnTo>
                          <a:pt x="1277" y="463"/>
                        </a:lnTo>
                        <a:lnTo>
                          <a:pt x="1269" y="463"/>
                        </a:lnTo>
                        <a:lnTo>
                          <a:pt x="1269" y="455"/>
                        </a:lnTo>
                        <a:lnTo>
                          <a:pt x="1269" y="447"/>
                        </a:lnTo>
                        <a:lnTo>
                          <a:pt x="1261" y="447"/>
                        </a:lnTo>
                        <a:lnTo>
                          <a:pt x="1261" y="439"/>
                        </a:lnTo>
                        <a:lnTo>
                          <a:pt x="1253" y="431"/>
                        </a:lnTo>
                        <a:lnTo>
                          <a:pt x="1245" y="431"/>
                        </a:lnTo>
                        <a:lnTo>
                          <a:pt x="1245" y="423"/>
                        </a:lnTo>
                        <a:lnTo>
                          <a:pt x="1237" y="423"/>
                        </a:lnTo>
                        <a:lnTo>
                          <a:pt x="1229" y="423"/>
                        </a:lnTo>
                        <a:lnTo>
                          <a:pt x="1221" y="423"/>
                        </a:lnTo>
                        <a:lnTo>
                          <a:pt x="1213" y="423"/>
                        </a:lnTo>
                        <a:lnTo>
                          <a:pt x="1205" y="423"/>
                        </a:lnTo>
                        <a:lnTo>
                          <a:pt x="1197" y="423"/>
                        </a:lnTo>
                        <a:lnTo>
                          <a:pt x="1189" y="415"/>
                        </a:lnTo>
                        <a:lnTo>
                          <a:pt x="1181" y="415"/>
                        </a:lnTo>
                        <a:lnTo>
                          <a:pt x="1173" y="415"/>
                        </a:lnTo>
                        <a:lnTo>
                          <a:pt x="1165" y="415"/>
                        </a:lnTo>
                        <a:lnTo>
                          <a:pt x="1157" y="415"/>
                        </a:lnTo>
                        <a:lnTo>
                          <a:pt x="1149" y="415"/>
                        </a:lnTo>
                        <a:lnTo>
                          <a:pt x="1141" y="415"/>
                        </a:lnTo>
                        <a:lnTo>
                          <a:pt x="1133" y="415"/>
                        </a:lnTo>
                        <a:lnTo>
                          <a:pt x="1125" y="415"/>
                        </a:lnTo>
                        <a:lnTo>
                          <a:pt x="1117" y="415"/>
                        </a:lnTo>
                        <a:lnTo>
                          <a:pt x="1109" y="415"/>
                        </a:lnTo>
                        <a:lnTo>
                          <a:pt x="1101" y="415"/>
                        </a:lnTo>
                        <a:lnTo>
                          <a:pt x="1101" y="407"/>
                        </a:lnTo>
                        <a:lnTo>
                          <a:pt x="1093" y="407"/>
                        </a:lnTo>
                        <a:lnTo>
                          <a:pt x="1093" y="399"/>
                        </a:lnTo>
                        <a:lnTo>
                          <a:pt x="1085" y="399"/>
                        </a:lnTo>
                        <a:lnTo>
                          <a:pt x="1078" y="399"/>
                        </a:lnTo>
                        <a:lnTo>
                          <a:pt x="1070" y="399"/>
                        </a:lnTo>
                        <a:lnTo>
                          <a:pt x="1062" y="391"/>
                        </a:lnTo>
                        <a:lnTo>
                          <a:pt x="1054" y="391"/>
                        </a:lnTo>
                        <a:lnTo>
                          <a:pt x="1054" y="383"/>
                        </a:lnTo>
                        <a:lnTo>
                          <a:pt x="1046" y="383"/>
                        </a:lnTo>
                        <a:lnTo>
                          <a:pt x="1046" y="375"/>
                        </a:lnTo>
                        <a:lnTo>
                          <a:pt x="1038" y="375"/>
                        </a:lnTo>
                        <a:lnTo>
                          <a:pt x="1030" y="375"/>
                        </a:lnTo>
                        <a:lnTo>
                          <a:pt x="1030" y="367"/>
                        </a:lnTo>
                        <a:lnTo>
                          <a:pt x="1022" y="367"/>
                        </a:lnTo>
                        <a:lnTo>
                          <a:pt x="1014" y="367"/>
                        </a:lnTo>
                        <a:lnTo>
                          <a:pt x="1014" y="359"/>
                        </a:lnTo>
                        <a:lnTo>
                          <a:pt x="1006" y="359"/>
                        </a:lnTo>
                        <a:lnTo>
                          <a:pt x="1006" y="351"/>
                        </a:lnTo>
                        <a:lnTo>
                          <a:pt x="1006" y="343"/>
                        </a:lnTo>
                        <a:lnTo>
                          <a:pt x="1006" y="335"/>
                        </a:lnTo>
                        <a:lnTo>
                          <a:pt x="998" y="327"/>
                        </a:lnTo>
                        <a:lnTo>
                          <a:pt x="998" y="319"/>
                        </a:lnTo>
                        <a:lnTo>
                          <a:pt x="990" y="319"/>
                        </a:lnTo>
                        <a:lnTo>
                          <a:pt x="982" y="319"/>
                        </a:lnTo>
                        <a:lnTo>
                          <a:pt x="974" y="319"/>
                        </a:lnTo>
                        <a:lnTo>
                          <a:pt x="974" y="327"/>
                        </a:lnTo>
                        <a:lnTo>
                          <a:pt x="974" y="335"/>
                        </a:lnTo>
                        <a:lnTo>
                          <a:pt x="974" y="343"/>
                        </a:lnTo>
                        <a:lnTo>
                          <a:pt x="966" y="343"/>
                        </a:lnTo>
                        <a:lnTo>
                          <a:pt x="958" y="343"/>
                        </a:lnTo>
                        <a:lnTo>
                          <a:pt x="958" y="335"/>
                        </a:lnTo>
                        <a:lnTo>
                          <a:pt x="950" y="335"/>
                        </a:lnTo>
                        <a:lnTo>
                          <a:pt x="942" y="335"/>
                        </a:lnTo>
                        <a:lnTo>
                          <a:pt x="934" y="327"/>
                        </a:lnTo>
                        <a:lnTo>
                          <a:pt x="934" y="319"/>
                        </a:lnTo>
                        <a:lnTo>
                          <a:pt x="926" y="319"/>
                        </a:lnTo>
                        <a:lnTo>
                          <a:pt x="894" y="319"/>
                        </a:lnTo>
                        <a:lnTo>
                          <a:pt x="870" y="319"/>
                        </a:lnTo>
                        <a:lnTo>
                          <a:pt x="870" y="312"/>
                        </a:lnTo>
                        <a:lnTo>
                          <a:pt x="870" y="304"/>
                        </a:lnTo>
                        <a:lnTo>
                          <a:pt x="870" y="296"/>
                        </a:lnTo>
                        <a:lnTo>
                          <a:pt x="870" y="288"/>
                        </a:lnTo>
                        <a:lnTo>
                          <a:pt x="878" y="288"/>
                        </a:lnTo>
                        <a:lnTo>
                          <a:pt x="878" y="280"/>
                        </a:lnTo>
                        <a:lnTo>
                          <a:pt x="870" y="280"/>
                        </a:lnTo>
                        <a:lnTo>
                          <a:pt x="870" y="272"/>
                        </a:lnTo>
                        <a:lnTo>
                          <a:pt x="862" y="272"/>
                        </a:lnTo>
                        <a:lnTo>
                          <a:pt x="862" y="264"/>
                        </a:lnTo>
                        <a:lnTo>
                          <a:pt x="870" y="264"/>
                        </a:lnTo>
                        <a:lnTo>
                          <a:pt x="870" y="256"/>
                        </a:lnTo>
                        <a:lnTo>
                          <a:pt x="878" y="256"/>
                        </a:lnTo>
                        <a:lnTo>
                          <a:pt x="878" y="248"/>
                        </a:lnTo>
                        <a:lnTo>
                          <a:pt x="870" y="240"/>
                        </a:lnTo>
                        <a:lnTo>
                          <a:pt x="862" y="240"/>
                        </a:lnTo>
                        <a:lnTo>
                          <a:pt x="862" y="232"/>
                        </a:lnTo>
                        <a:lnTo>
                          <a:pt x="854" y="232"/>
                        </a:lnTo>
                        <a:lnTo>
                          <a:pt x="862" y="232"/>
                        </a:lnTo>
                        <a:lnTo>
                          <a:pt x="862" y="224"/>
                        </a:lnTo>
                        <a:lnTo>
                          <a:pt x="870" y="224"/>
                        </a:lnTo>
                        <a:lnTo>
                          <a:pt x="878" y="224"/>
                        </a:lnTo>
                        <a:lnTo>
                          <a:pt x="878" y="216"/>
                        </a:lnTo>
                        <a:lnTo>
                          <a:pt x="870" y="216"/>
                        </a:lnTo>
                        <a:lnTo>
                          <a:pt x="870" y="208"/>
                        </a:lnTo>
                        <a:lnTo>
                          <a:pt x="862" y="208"/>
                        </a:lnTo>
                        <a:lnTo>
                          <a:pt x="862" y="200"/>
                        </a:lnTo>
                        <a:lnTo>
                          <a:pt x="862" y="192"/>
                        </a:lnTo>
                        <a:lnTo>
                          <a:pt x="870" y="184"/>
                        </a:lnTo>
                        <a:lnTo>
                          <a:pt x="878" y="184"/>
                        </a:lnTo>
                        <a:lnTo>
                          <a:pt x="878" y="176"/>
                        </a:lnTo>
                        <a:lnTo>
                          <a:pt x="878" y="168"/>
                        </a:lnTo>
                        <a:lnTo>
                          <a:pt x="878" y="160"/>
                        </a:lnTo>
                        <a:lnTo>
                          <a:pt x="870" y="160"/>
                        </a:lnTo>
                        <a:lnTo>
                          <a:pt x="878" y="160"/>
                        </a:lnTo>
                        <a:lnTo>
                          <a:pt x="878" y="152"/>
                        </a:lnTo>
                        <a:lnTo>
                          <a:pt x="886" y="152"/>
                        </a:lnTo>
                        <a:lnTo>
                          <a:pt x="894" y="152"/>
                        </a:lnTo>
                        <a:lnTo>
                          <a:pt x="894" y="144"/>
                        </a:lnTo>
                        <a:lnTo>
                          <a:pt x="886" y="144"/>
                        </a:lnTo>
                        <a:lnTo>
                          <a:pt x="886" y="136"/>
                        </a:lnTo>
                        <a:lnTo>
                          <a:pt x="886" y="128"/>
                        </a:lnTo>
                        <a:lnTo>
                          <a:pt x="886" y="120"/>
                        </a:lnTo>
                        <a:lnTo>
                          <a:pt x="878" y="120"/>
                        </a:lnTo>
                        <a:lnTo>
                          <a:pt x="878" y="112"/>
                        </a:lnTo>
                        <a:lnTo>
                          <a:pt x="870" y="112"/>
                        </a:lnTo>
                        <a:lnTo>
                          <a:pt x="878" y="104"/>
                        </a:lnTo>
                        <a:lnTo>
                          <a:pt x="870" y="96"/>
                        </a:lnTo>
                        <a:lnTo>
                          <a:pt x="862" y="96"/>
                        </a:lnTo>
                        <a:lnTo>
                          <a:pt x="854" y="96"/>
                        </a:lnTo>
                        <a:lnTo>
                          <a:pt x="854" y="88"/>
                        </a:lnTo>
                        <a:lnTo>
                          <a:pt x="862" y="72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51" name="Freeform 15"/>
                  <p:cNvSpPr/>
                  <p:nvPr/>
                </p:nvSpPr>
                <p:spPr>
                  <a:xfrm>
                    <a:off x="4568719" y="2341555"/>
                    <a:ext cx="1549527" cy="1260646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1022" h="934">
                        <a:moveTo>
                          <a:pt x="288" y="0"/>
                        </a:moveTo>
                        <a:lnTo>
                          <a:pt x="296" y="0"/>
                        </a:lnTo>
                        <a:lnTo>
                          <a:pt x="304" y="0"/>
                        </a:lnTo>
                        <a:lnTo>
                          <a:pt x="312" y="0"/>
                        </a:lnTo>
                        <a:lnTo>
                          <a:pt x="320" y="0"/>
                        </a:lnTo>
                        <a:lnTo>
                          <a:pt x="328" y="0"/>
                        </a:lnTo>
                        <a:lnTo>
                          <a:pt x="336" y="0"/>
                        </a:lnTo>
                        <a:lnTo>
                          <a:pt x="344" y="0"/>
                        </a:lnTo>
                        <a:lnTo>
                          <a:pt x="352" y="0"/>
                        </a:lnTo>
                        <a:lnTo>
                          <a:pt x="352" y="8"/>
                        </a:lnTo>
                        <a:lnTo>
                          <a:pt x="352" y="16"/>
                        </a:lnTo>
                        <a:lnTo>
                          <a:pt x="352" y="24"/>
                        </a:lnTo>
                        <a:lnTo>
                          <a:pt x="352" y="32"/>
                        </a:lnTo>
                        <a:lnTo>
                          <a:pt x="352" y="40"/>
                        </a:lnTo>
                        <a:lnTo>
                          <a:pt x="360" y="48"/>
                        </a:lnTo>
                        <a:lnTo>
                          <a:pt x="360" y="56"/>
                        </a:lnTo>
                        <a:lnTo>
                          <a:pt x="368" y="56"/>
                        </a:lnTo>
                        <a:lnTo>
                          <a:pt x="368" y="64"/>
                        </a:lnTo>
                        <a:lnTo>
                          <a:pt x="368" y="72"/>
                        </a:lnTo>
                        <a:lnTo>
                          <a:pt x="368" y="80"/>
                        </a:lnTo>
                        <a:lnTo>
                          <a:pt x="368" y="88"/>
                        </a:lnTo>
                        <a:lnTo>
                          <a:pt x="360" y="88"/>
                        </a:lnTo>
                        <a:lnTo>
                          <a:pt x="352" y="88"/>
                        </a:lnTo>
                        <a:lnTo>
                          <a:pt x="352" y="96"/>
                        </a:lnTo>
                        <a:lnTo>
                          <a:pt x="352" y="104"/>
                        </a:lnTo>
                        <a:lnTo>
                          <a:pt x="360" y="104"/>
                        </a:lnTo>
                        <a:lnTo>
                          <a:pt x="368" y="112"/>
                        </a:lnTo>
                        <a:lnTo>
                          <a:pt x="376" y="112"/>
                        </a:lnTo>
                        <a:lnTo>
                          <a:pt x="384" y="120"/>
                        </a:lnTo>
                        <a:lnTo>
                          <a:pt x="392" y="120"/>
                        </a:lnTo>
                        <a:lnTo>
                          <a:pt x="392" y="128"/>
                        </a:lnTo>
                        <a:lnTo>
                          <a:pt x="392" y="136"/>
                        </a:lnTo>
                        <a:lnTo>
                          <a:pt x="400" y="136"/>
                        </a:lnTo>
                        <a:lnTo>
                          <a:pt x="400" y="144"/>
                        </a:lnTo>
                        <a:lnTo>
                          <a:pt x="408" y="144"/>
                        </a:lnTo>
                        <a:lnTo>
                          <a:pt x="408" y="152"/>
                        </a:lnTo>
                        <a:lnTo>
                          <a:pt x="408" y="160"/>
                        </a:lnTo>
                        <a:lnTo>
                          <a:pt x="408" y="168"/>
                        </a:lnTo>
                        <a:lnTo>
                          <a:pt x="400" y="168"/>
                        </a:lnTo>
                        <a:lnTo>
                          <a:pt x="400" y="176"/>
                        </a:lnTo>
                        <a:lnTo>
                          <a:pt x="392" y="176"/>
                        </a:lnTo>
                        <a:lnTo>
                          <a:pt x="392" y="184"/>
                        </a:lnTo>
                        <a:lnTo>
                          <a:pt x="392" y="192"/>
                        </a:lnTo>
                        <a:lnTo>
                          <a:pt x="400" y="192"/>
                        </a:lnTo>
                        <a:lnTo>
                          <a:pt x="400" y="200"/>
                        </a:lnTo>
                        <a:lnTo>
                          <a:pt x="408" y="200"/>
                        </a:lnTo>
                        <a:lnTo>
                          <a:pt x="416" y="208"/>
                        </a:lnTo>
                        <a:lnTo>
                          <a:pt x="424" y="208"/>
                        </a:lnTo>
                        <a:lnTo>
                          <a:pt x="432" y="208"/>
                        </a:lnTo>
                        <a:lnTo>
                          <a:pt x="432" y="200"/>
                        </a:lnTo>
                        <a:lnTo>
                          <a:pt x="440" y="200"/>
                        </a:lnTo>
                        <a:lnTo>
                          <a:pt x="448" y="192"/>
                        </a:lnTo>
                        <a:lnTo>
                          <a:pt x="456" y="192"/>
                        </a:lnTo>
                        <a:lnTo>
                          <a:pt x="456" y="184"/>
                        </a:lnTo>
                        <a:lnTo>
                          <a:pt x="464" y="176"/>
                        </a:lnTo>
                        <a:lnTo>
                          <a:pt x="464" y="168"/>
                        </a:lnTo>
                        <a:lnTo>
                          <a:pt x="471" y="168"/>
                        </a:lnTo>
                        <a:lnTo>
                          <a:pt x="479" y="168"/>
                        </a:lnTo>
                        <a:lnTo>
                          <a:pt x="479" y="160"/>
                        </a:lnTo>
                        <a:lnTo>
                          <a:pt x="487" y="160"/>
                        </a:lnTo>
                        <a:lnTo>
                          <a:pt x="495" y="160"/>
                        </a:lnTo>
                        <a:lnTo>
                          <a:pt x="495" y="152"/>
                        </a:lnTo>
                        <a:lnTo>
                          <a:pt x="503" y="152"/>
                        </a:lnTo>
                        <a:lnTo>
                          <a:pt x="511" y="152"/>
                        </a:lnTo>
                        <a:lnTo>
                          <a:pt x="519" y="152"/>
                        </a:lnTo>
                        <a:lnTo>
                          <a:pt x="519" y="160"/>
                        </a:lnTo>
                        <a:lnTo>
                          <a:pt x="519" y="168"/>
                        </a:lnTo>
                        <a:lnTo>
                          <a:pt x="527" y="168"/>
                        </a:lnTo>
                        <a:lnTo>
                          <a:pt x="535" y="168"/>
                        </a:lnTo>
                        <a:lnTo>
                          <a:pt x="543" y="168"/>
                        </a:lnTo>
                        <a:lnTo>
                          <a:pt x="551" y="168"/>
                        </a:lnTo>
                        <a:lnTo>
                          <a:pt x="551" y="176"/>
                        </a:lnTo>
                        <a:lnTo>
                          <a:pt x="559" y="176"/>
                        </a:lnTo>
                        <a:lnTo>
                          <a:pt x="559" y="184"/>
                        </a:lnTo>
                        <a:lnTo>
                          <a:pt x="551" y="192"/>
                        </a:lnTo>
                        <a:lnTo>
                          <a:pt x="551" y="200"/>
                        </a:lnTo>
                        <a:lnTo>
                          <a:pt x="543" y="200"/>
                        </a:lnTo>
                        <a:lnTo>
                          <a:pt x="543" y="208"/>
                        </a:lnTo>
                        <a:lnTo>
                          <a:pt x="543" y="216"/>
                        </a:lnTo>
                        <a:lnTo>
                          <a:pt x="535" y="216"/>
                        </a:lnTo>
                        <a:lnTo>
                          <a:pt x="535" y="224"/>
                        </a:lnTo>
                        <a:lnTo>
                          <a:pt x="527" y="224"/>
                        </a:lnTo>
                        <a:lnTo>
                          <a:pt x="527" y="232"/>
                        </a:lnTo>
                        <a:lnTo>
                          <a:pt x="527" y="240"/>
                        </a:lnTo>
                        <a:lnTo>
                          <a:pt x="527" y="248"/>
                        </a:lnTo>
                        <a:lnTo>
                          <a:pt x="519" y="248"/>
                        </a:lnTo>
                        <a:lnTo>
                          <a:pt x="519" y="256"/>
                        </a:lnTo>
                        <a:lnTo>
                          <a:pt x="527" y="256"/>
                        </a:lnTo>
                        <a:lnTo>
                          <a:pt x="527" y="264"/>
                        </a:lnTo>
                        <a:lnTo>
                          <a:pt x="535" y="264"/>
                        </a:lnTo>
                        <a:lnTo>
                          <a:pt x="535" y="272"/>
                        </a:lnTo>
                        <a:lnTo>
                          <a:pt x="543" y="272"/>
                        </a:lnTo>
                        <a:lnTo>
                          <a:pt x="551" y="272"/>
                        </a:lnTo>
                        <a:lnTo>
                          <a:pt x="559" y="280"/>
                        </a:lnTo>
                        <a:lnTo>
                          <a:pt x="567" y="280"/>
                        </a:lnTo>
                        <a:lnTo>
                          <a:pt x="567" y="288"/>
                        </a:lnTo>
                        <a:lnTo>
                          <a:pt x="575" y="288"/>
                        </a:lnTo>
                        <a:lnTo>
                          <a:pt x="583" y="296"/>
                        </a:lnTo>
                        <a:lnTo>
                          <a:pt x="591" y="304"/>
                        </a:lnTo>
                        <a:lnTo>
                          <a:pt x="599" y="304"/>
                        </a:lnTo>
                        <a:lnTo>
                          <a:pt x="607" y="312"/>
                        </a:lnTo>
                        <a:lnTo>
                          <a:pt x="607" y="320"/>
                        </a:lnTo>
                        <a:lnTo>
                          <a:pt x="607" y="328"/>
                        </a:lnTo>
                        <a:lnTo>
                          <a:pt x="615" y="328"/>
                        </a:lnTo>
                        <a:lnTo>
                          <a:pt x="615" y="336"/>
                        </a:lnTo>
                        <a:lnTo>
                          <a:pt x="615" y="344"/>
                        </a:lnTo>
                        <a:lnTo>
                          <a:pt x="623" y="344"/>
                        </a:lnTo>
                        <a:lnTo>
                          <a:pt x="631" y="344"/>
                        </a:lnTo>
                        <a:lnTo>
                          <a:pt x="631" y="352"/>
                        </a:lnTo>
                        <a:lnTo>
                          <a:pt x="639" y="352"/>
                        </a:lnTo>
                        <a:lnTo>
                          <a:pt x="631" y="360"/>
                        </a:lnTo>
                        <a:lnTo>
                          <a:pt x="631" y="368"/>
                        </a:lnTo>
                        <a:lnTo>
                          <a:pt x="639" y="368"/>
                        </a:lnTo>
                        <a:lnTo>
                          <a:pt x="639" y="375"/>
                        </a:lnTo>
                        <a:lnTo>
                          <a:pt x="647" y="375"/>
                        </a:lnTo>
                        <a:lnTo>
                          <a:pt x="655" y="375"/>
                        </a:lnTo>
                        <a:lnTo>
                          <a:pt x="663" y="375"/>
                        </a:lnTo>
                        <a:lnTo>
                          <a:pt x="671" y="375"/>
                        </a:lnTo>
                        <a:lnTo>
                          <a:pt x="679" y="375"/>
                        </a:lnTo>
                        <a:lnTo>
                          <a:pt x="687" y="375"/>
                        </a:lnTo>
                        <a:lnTo>
                          <a:pt x="687" y="368"/>
                        </a:lnTo>
                        <a:lnTo>
                          <a:pt x="687" y="360"/>
                        </a:lnTo>
                        <a:lnTo>
                          <a:pt x="687" y="352"/>
                        </a:lnTo>
                        <a:lnTo>
                          <a:pt x="679" y="352"/>
                        </a:lnTo>
                        <a:lnTo>
                          <a:pt x="679" y="344"/>
                        </a:lnTo>
                        <a:lnTo>
                          <a:pt x="671" y="344"/>
                        </a:lnTo>
                        <a:lnTo>
                          <a:pt x="671" y="336"/>
                        </a:lnTo>
                        <a:lnTo>
                          <a:pt x="671" y="328"/>
                        </a:lnTo>
                        <a:lnTo>
                          <a:pt x="679" y="320"/>
                        </a:lnTo>
                        <a:lnTo>
                          <a:pt x="687" y="320"/>
                        </a:lnTo>
                        <a:lnTo>
                          <a:pt x="695" y="320"/>
                        </a:lnTo>
                        <a:lnTo>
                          <a:pt x="703" y="320"/>
                        </a:lnTo>
                        <a:lnTo>
                          <a:pt x="711" y="320"/>
                        </a:lnTo>
                        <a:lnTo>
                          <a:pt x="719" y="320"/>
                        </a:lnTo>
                        <a:lnTo>
                          <a:pt x="727" y="320"/>
                        </a:lnTo>
                        <a:lnTo>
                          <a:pt x="735" y="320"/>
                        </a:lnTo>
                        <a:lnTo>
                          <a:pt x="743" y="320"/>
                        </a:lnTo>
                        <a:lnTo>
                          <a:pt x="751" y="320"/>
                        </a:lnTo>
                        <a:lnTo>
                          <a:pt x="759" y="320"/>
                        </a:lnTo>
                        <a:lnTo>
                          <a:pt x="767" y="320"/>
                        </a:lnTo>
                        <a:lnTo>
                          <a:pt x="775" y="320"/>
                        </a:lnTo>
                        <a:lnTo>
                          <a:pt x="783" y="320"/>
                        </a:lnTo>
                        <a:lnTo>
                          <a:pt x="791" y="320"/>
                        </a:lnTo>
                        <a:lnTo>
                          <a:pt x="791" y="312"/>
                        </a:lnTo>
                        <a:lnTo>
                          <a:pt x="799" y="312"/>
                        </a:lnTo>
                        <a:lnTo>
                          <a:pt x="807" y="312"/>
                        </a:lnTo>
                        <a:lnTo>
                          <a:pt x="807" y="304"/>
                        </a:lnTo>
                        <a:lnTo>
                          <a:pt x="815" y="304"/>
                        </a:lnTo>
                        <a:lnTo>
                          <a:pt x="823" y="304"/>
                        </a:lnTo>
                        <a:lnTo>
                          <a:pt x="831" y="304"/>
                        </a:lnTo>
                        <a:lnTo>
                          <a:pt x="839" y="304"/>
                        </a:lnTo>
                        <a:lnTo>
                          <a:pt x="847" y="304"/>
                        </a:lnTo>
                        <a:lnTo>
                          <a:pt x="847" y="312"/>
                        </a:lnTo>
                        <a:lnTo>
                          <a:pt x="847" y="320"/>
                        </a:lnTo>
                        <a:lnTo>
                          <a:pt x="847" y="328"/>
                        </a:lnTo>
                        <a:lnTo>
                          <a:pt x="847" y="336"/>
                        </a:lnTo>
                        <a:lnTo>
                          <a:pt x="847" y="344"/>
                        </a:lnTo>
                        <a:lnTo>
                          <a:pt x="839" y="344"/>
                        </a:lnTo>
                        <a:lnTo>
                          <a:pt x="839" y="352"/>
                        </a:lnTo>
                        <a:lnTo>
                          <a:pt x="831" y="352"/>
                        </a:lnTo>
                        <a:lnTo>
                          <a:pt x="831" y="360"/>
                        </a:lnTo>
                        <a:lnTo>
                          <a:pt x="823" y="360"/>
                        </a:lnTo>
                        <a:lnTo>
                          <a:pt x="823" y="368"/>
                        </a:lnTo>
                        <a:lnTo>
                          <a:pt x="815" y="375"/>
                        </a:lnTo>
                        <a:lnTo>
                          <a:pt x="807" y="375"/>
                        </a:lnTo>
                        <a:lnTo>
                          <a:pt x="807" y="383"/>
                        </a:lnTo>
                        <a:lnTo>
                          <a:pt x="799" y="383"/>
                        </a:lnTo>
                        <a:lnTo>
                          <a:pt x="799" y="391"/>
                        </a:lnTo>
                        <a:lnTo>
                          <a:pt x="799" y="399"/>
                        </a:lnTo>
                        <a:lnTo>
                          <a:pt x="799" y="407"/>
                        </a:lnTo>
                        <a:lnTo>
                          <a:pt x="799" y="415"/>
                        </a:lnTo>
                        <a:lnTo>
                          <a:pt x="799" y="423"/>
                        </a:lnTo>
                        <a:lnTo>
                          <a:pt x="791" y="423"/>
                        </a:lnTo>
                        <a:lnTo>
                          <a:pt x="791" y="431"/>
                        </a:lnTo>
                        <a:lnTo>
                          <a:pt x="783" y="431"/>
                        </a:lnTo>
                        <a:lnTo>
                          <a:pt x="783" y="439"/>
                        </a:lnTo>
                        <a:lnTo>
                          <a:pt x="783" y="447"/>
                        </a:lnTo>
                        <a:lnTo>
                          <a:pt x="775" y="447"/>
                        </a:lnTo>
                        <a:lnTo>
                          <a:pt x="775" y="455"/>
                        </a:lnTo>
                        <a:lnTo>
                          <a:pt x="775" y="463"/>
                        </a:lnTo>
                        <a:lnTo>
                          <a:pt x="783" y="463"/>
                        </a:lnTo>
                        <a:lnTo>
                          <a:pt x="791" y="463"/>
                        </a:lnTo>
                        <a:lnTo>
                          <a:pt x="799" y="463"/>
                        </a:lnTo>
                        <a:lnTo>
                          <a:pt x="799" y="471"/>
                        </a:lnTo>
                        <a:lnTo>
                          <a:pt x="807" y="471"/>
                        </a:lnTo>
                        <a:lnTo>
                          <a:pt x="815" y="471"/>
                        </a:lnTo>
                        <a:lnTo>
                          <a:pt x="823" y="479"/>
                        </a:lnTo>
                        <a:lnTo>
                          <a:pt x="831" y="479"/>
                        </a:lnTo>
                        <a:lnTo>
                          <a:pt x="839" y="487"/>
                        </a:lnTo>
                        <a:lnTo>
                          <a:pt x="847" y="487"/>
                        </a:lnTo>
                        <a:lnTo>
                          <a:pt x="847" y="495"/>
                        </a:lnTo>
                        <a:lnTo>
                          <a:pt x="855" y="495"/>
                        </a:lnTo>
                        <a:lnTo>
                          <a:pt x="863" y="495"/>
                        </a:lnTo>
                        <a:lnTo>
                          <a:pt x="863" y="503"/>
                        </a:lnTo>
                        <a:lnTo>
                          <a:pt x="871" y="503"/>
                        </a:lnTo>
                        <a:lnTo>
                          <a:pt x="871" y="511"/>
                        </a:lnTo>
                        <a:lnTo>
                          <a:pt x="879" y="511"/>
                        </a:lnTo>
                        <a:lnTo>
                          <a:pt x="887" y="511"/>
                        </a:lnTo>
                        <a:lnTo>
                          <a:pt x="887" y="519"/>
                        </a:lnTo>
                        <a:lnTo>
                          <a:pt x="895" y="519"/>
                        </a:lnTo>
                        <a:lnTo>
                          <a:pt x="895" y="527"/>
                        </a:lnTo>
                        <a:lnTo>
                          <a:pt x="903" y="535"/>
                        </a:lnTo>
                        <a:lnTo>
                          <a:pt x="903" y="543"/>
                        </a:lnTo>
                        <a:lnTo>
                          <a:pt x="911" y="543"/>
                        </a:lnTo>
                        <a:lnTo>
                          <a:pt x="911" y="551"/>
                        </a:lnTo>
                        <a:lnTo>
                          <a:pt x="911" y="559"/>
                        </a:lnTo>
                        <a:lnTo>
                          <a:pt x="919" y="567"/>
                        </a:lnTo>
                        <a:lnTo>
                          <a:pt x="919" y="575"/>
                        </a:lnTo>
                        <a:lnTo>
                          <a:pt x="927" y="575"/>
                        </a:lnTo>
                        <a:lnTo>
                          <a:pt x="927" y="583"/>
                        </a:lnTo>
                        <a:lnTo>
                          <a:pt x="927" y="591"/>
                        </a:lnTo>
                        <a:lnTo>
                          <a:pt x="927" y="599"/>
                        </a:lnTo>
                        <a:lnTo>
                          <a:pt x="927" y="607"/>
                        </a:lnTo>
                        <a:lnTo>
                          <a:pt x="927" y="615"/>
                        </a:lnTo>
                        <a:lnTo>
                          <a:pt x="927" y="623"/>
                        </a:lnTo>
                        <a:lnTo>
                          <a:pt x="927" y="631"/>
                        </a:lnTo>
                        <a:lnTo>
                          <a:pt x="927" y="639"/>
                        </a:lnTo>
                        <a:lnTo>
                          <a:pt x="935" y="639"/>
                        </a:lnTo>
                        <a:lnTo>
                          <a:pt x="935" y="647"/>
                        </a:lnTo>
                        <a:lnTo>
                          <a:pt x="943" y="647"/>
                        </a:lnTo>
                        <a:lnTo>
                          <a:pt x="951" y="647"/>
                        </a:lnTo>
                        <a:lnTo>
                          <a:pt x="959" y="647"/>
                        </a:lnTo>
                        <a:lnTo>
                          <a:pt x="967" y="647"/>
                        </a:lnTo>
                        <a:lnTo>
                          <a:pt x="975" y="647"/>
                        </a:lnTo>
                        <a:lnTo>
                          <a:pt x="982" y="647"/>
                        </a:lnTo>
                        <a:lnTo>
                          <a:pt x="990" y="647"/>
                        </a:lnTo>
                        <a:lnTo>
                          <a:pt x="998" y="655"/>
                        </a:lnTo>
                        <a:lnTo>
                          <a:pt x="1006" y="663"/>
                        </a:lnTo>
                        <a:lnTo>
                          <a:pt x="1006" y="671"/>
                        </a:lnTo>
                        <a:lnTo>
                          <a:pt x="1014" y="671"/>
                        </a:lnTo>
                        <a:lnTo>
                          <a:pt x="1014" y="679"/>
                        </a:lnTo>
                        <a:lnTo>
                          <a:pt x="1014" y="687"/>
                        </a:lnTo>
                        <a:lnTo>
                          <a:pt x="1014" y="695"/>
                        </a:lnTo>
                        <a:lnTo>
                          <a:pt x="1014" y="703"/>
                        </a:lnTo>
                        <a:lnTo>
                          <a:pt x="1014" y="711"/>
                        </a:lnTo>
                        <a:lnTo>
                          <a:pt x="1022" y="719"/>
                        </a:lnTo>
                        <a:lnTo>
                          <a:pt x="1022" y="727"/>
                        </a:lnTo>
                        <a:lnTo>
                          <a:pt x="1022" y="735"/>
                        </a:lnTo>
                        <a:lnTo>
                          <a:pt x="1014" y="735"/>
                        </a:lnTo>
                        <a:lnTo>
                          <a:pt x="1006" y="735"/>
                        </a:lnTo>
                        <a:lnTo>
                          <a:pt x="998" y="735"/>
                        </a:lnTo>
                        <a:lnTo>
                          <a:pt x="998" y="743"/>
                        </a:lnTo>
                        <a:lnTo>
                          <a:pt x="990" y="743"/>
                        </a:lnTo>
                        <a:lnTo>
                          <a:pt x="990" y="751"/>
                        </a:lnTo>
                        <a:lnTo>
                          <a:pt x="990" y="759"/>
                        </a:lnTo>
                        <a:lnTo>
                          <a:pt x="990" y="767"/>
                        </a:lnTo>
                        <a:lnTo>
                          <a:pt x="998" y="767"/>
                        </a:lnTo>
                        <a:lnTo>
                          <a:pt x="1006" y="767"/>
                        </a:lnTo>
                        <a:lnTo>
                          <a:pt x="1014" y="775"/>
                        </a:lnTo>
                        <a:lnTo>
                          <a:pt x="1014" y="782"/>
                        </a:lnTo>
                        <a:lnTo>
                          <a:pt x="1014" y="790"/>
                        </a:lnTo>
                        <a:lnTo>
                          <a:pt x="1014" y="798"/>
                        </a:lnTo>
                        <a:lnTo>
                          <a:pt x="1014" y="806"/>
                        </a:lnTo>
                        <a:lnTo>
                          <a:pt x="1014" y="814"/>
                        </a:lnTo>
                        <a:lnTo>
                          <a:pt x="1014" y="822"/>
                        </a:lnTo>
                        <a:lnTo>
                          <a:pt x="1014" y="830"/>
                        </a:lnTo>
                        <a:lnTo>
                          <a:pt x="1014" y="838"/>
                        </a:lnTo>
                        <a:lnTo>
                          <a:pt x="1014" y="846"/>
                        </a:lnTo>
                        <a:lnTo>
                          <a:pt x="1006" y="846"/>
                        </a:lnTo>
                        <a:lnTo>
                          <a:pt x="998" y="846"/>
                        </a:lnTo>
                        <a:lnTo>
                          <a:pt x="998" y="838"/>
                        </a:lnTo>
                        <a:lnTo>
                          <a:pt x="990" y="838"/>
                        </a:lnTo>
                        <a:lnTo>
                          <a:pt x="982" y="838"/>
                        </a:lnTo>
                        <a:lnTo>
                          <a:pt x="982" y="830"/>
                        </a:lnTo>
                        <a:lnTo>
                          <a:pt x="975" y="830"/>
                        </a:lnTo>
                        <a:lnTo>
                          <a:pt x="975" y="822"/>
                        </a:lnTo>
                        <a:lnTo>
                          <a:pt x="975" y="814"/>
                        </a:lnTo>
                        <a:lnTo>
                          <a:pt x="967" y="814"/>
                        </a:lnTo>
                        <a:lnTo>
                          <a:pt x="967" y="822"/>
                        </a:lnTo>
                        <a:lnTo>
                          <a:pt x="967" y="830"/>
                        </a:lnTo>
                        <a:lnTo>
                          <a:pt x="967" y="838"/>
                        </a:lnTo>
                        <a:lnTo>
                          <a:pt x="967" y="846"/>
                        </a:lnTo>
                        <a:lnTo>
                          <a:pt x="967" y="854"/>
                        </a:lnTo>
                        <a:lnTo>
                          <a:pt x="967" y="862"/>
                        </a:lnTo>
                        <a:lnTo>
                          <a:pt x="967" y="870"/>
                        </a:lnTo>
                        <a:lnTo>
                          <a:pt x="967" y="878"/>
                        </a:lnTo>
                        <a:lnTo>
                          <a:pt x="967" y="886"/>
                        </a:lnTo>
                        <a:lnTo>
                          <a:pt x="967" y="894"/>
                        </a:lnTo>
                        <a:lnTo>
                          <a:pt x="967" y="902"/>
                        </a:lnTo>
                        <a:lnTo>
                          <a:pt x="959" y="902"/>
                        </a:lnTo>
                        <a:lnTo>
                          <a:pt x="951" y="902"/>
                        </a:lnTo>
                        <a:lnTo>
                          <a:pt x="943" y="902"/>
                        </a:lnTo>
                        <a:lnTo>
                          <a:pt x="935" y="902"/>
                        </a:lnTo>
                        <a:lnTo>
                          <a:pt x="927" y="902"/>
                        </a:lnTo>
                        <a:lnTo>
                          <a:pt x="927" y="910"/>
                        </a:lnTo>
                        <a:lnTo>
                          <a:pt x="919" y="910"/>
                        </a:lnTo>
                        <a:lnTo>
                          <a:pt x="919" y="918"/>
                        </a:lnTo>
                        <a:lnTo>
                          <a:pt x="911" y="918"/>
                        </a:lnTo>
                        <a:lnTo>
                          <a:pt x="911" y="926"/>
                        </a:lnTo>
                        <a:lnTo>
                          <a:pt x="903" y="926"/>
                        </a:lnTo>
                        <a:lnTo>
                          <a:pt x="895" y="926"/>
                        </a:lnTo>
                        <a:lnTo>
                          <a:pt x="895" y="934"/>
                        </a:lnTo>
                        <a:lnTo>
                          <a:pt x="887" y="934"/>
                        </a:lnTo>
                        <a:lnTo>
                          <a:pt x="879" y="934"/>
                        </a:lnTo>
                        <a:lnTo>
                          <a:pt x="879" y="926"/>
                        </a:lnTo>
                        <a:lnTo>
                          <a:pt x="871" y="926"/>
                        </a:lnTo>
                        <a:lnTo>
                          <a:pt x="871" y="918"/>
                        </a:lnTo>
                        <a:lnTo>
                          <a:pt x="871" y="910"/>
                        </a:lnTo>
                        <a:lnTo>
                          <a:pt x="863" y="902"/>
                        </a:lnTo>
                        <a:lnTo>
                          <a:pt x="855" y="902"/>
                        </a:lnTo>
                        <a:lnTo>
                          <a:pt x="847" y="894"/>
                        </a:lnTo>
                        <a:lnTo>
                          <a:pt x="847" y="886"/>
                        </a:lnTo>
                        <a:lnTo>
                          <a:pt x="847" y="878"/>
                        </a:lnTo>
                        <a:lnTo>
                          <a:pt x="839" y="878"/>
                        </a:lnTo>
                        <a:lnTo>
                          <a:pt x="839" y="870"/>
                        </a:lnTo>
                        <a:lnTo>
                          <a:pt x="839" y="862"/>
                        </a:lnTo>
                        <a:lnTo>
                          <a:pt x="831" y="854"/>
                        </a:lnTo>
                        <a:lnTo>
                          <a:pt x="831" y="846"/>
                        </a:lnTo>
                        <a:lnTo>
                          <a:pt x="823" y="846"/>
                        </a:lnTo>
                        <a:lnTo>
                          <a:pt x="823" y="838"/>
                        </a:lnTo>
                        <a:lnTo>
                          <a:pt x="815" y="838"/>
                        </a:lnTo>
                        <a:lnTo>
                          <a:pt x="807" y="838"/>
                        </a:lnTo>
                        <a:lnTo>
                          <a:pt x="807" y="830"/>
                        </a:lnTo>
                        <a:lnTo>
                          <a:pt x="799" y="830"/>
                        </a:lnTo>
                        <a:lnTo>
                          <a:pt x="799" y="822"/>
                        </a:lnTo>
                        <a:lnTo>
                          <a:pt x="791" y="822"/>
                        </a:lnTo>
                        <a:lnTo>
                          <a:pt x="783" y="822"/>
                        </a:lnTo>
                        <a:lnTo>
                          <a:pt x="775" y="822"/>
                        </a:lnTo>
                        <a:lnTo>
                          <a:pt x="767" y="822"/>
                        </a:lnTo>
                        <a:lnTo>
                          <a:pt x="767" y="830"/>
                        </a:lnTo>
                        <a:lnTo>
                          <a:pt x="759" y="830"/>
                        </a:lnTo>
                        <a:lnTo>
                          <a:pt x="759" y="822"/>
                        </a:lnTo>
                        <a:lnTo>
                          <a:pt x="751" y="822"/>
                        </a:lnTo>
                        <a:lnTo>
                          <a:pt x="751" y="814"/>
                        </a:lnTo>
                        <a:lnTo>
                          <a:pt x="759" y="814"/>
                        </a:lnTo>
                        <a:lnTo>
                          <a:pt x="759" y="806"/>
                        </a:lnTo>
                        <a:lnTo>
                          <a:pt x="759" y="798"/>
                        </a:lnTo>
                        <a:lnTo>
                          <a:pt x="759" y="790"/>
                        </a:lnTo>
                        <a:lnTo>
                          <a:pt x="751" y="790"/>
                        </a:lnTo>
                        <a:lnTo>
                          <a:pt x="743" y="790"/>
                        </a:lnTo>
                        <a:lnTo>
                          <a:pt x="735" y="790"/>
                        </a:lnTo>
                        <a:lnTo>
                          <a:pt x="727" y="790"/>
                        </a:lnTo>
                        <a:lnTo>
                          <a:pt x="719" y="790"/>
                        </a:lnTo>
                        <a:lnTo>
                          <a:pt x="711" y="790"/>
                        </a:lnTo>
                        <a:lnTo>
                          <a:pt x="703" y="790"/>
                        </a:lnTo>
                        <a:lnTo>
                          <a:pt x="695" y="790"/>
                        </a:lnTo>
                        <a:lnTo>
                          <a:pt x="695" y="798"/>
                        </a:lnTo>
                        <a:lnTo>
                          <a:pt x="687" y="798"/>
                        </a:lnTo>
                        <a:lnTo>
                          <a:pt x="687" y="806"/>
                        </a:lnTo>
                        <a:lnTo>
                          <a:pt x="679" y="806"/>
                        </a:lnTo>
                        <a:lnTo>
                          <a:pt x="679" y="814"/>
                        </a:lnTo>
                        <a:lnTo>
                          <a:pt x="679" y="822"/>
                        </a:lnTo>
                        <a:lnTo>
                          <a:pt x="687" y="822"/>
                        </a:lnTo>
                        <a:lnTo>
                          <a:pt x="687" y="830"/>
                        </a:lnTo>
                        <a:lnTo>
                          <a:pt x="695" y="830"/>
                        </a:lnTo>
                        <a:lnTo>
                          <a:pt x="703" y="838"/>
                        </a:lnTo>
                        <a:lnTo>
                          <a:pt x="703" y="846"/>
                        </a:lnTo>
                        <a:lnTo>
                          <a:pt x="703" y="854"/>
                        </a:lnTo>
                        <a:lnTo>
                          <a:pt x="703" y="862"/>
                        </a:lnTo>
                        <a:lnTo>
                          <a:pt x="703" y="870"/>
                        </a:lnTo>
                        <a:lnTo>
                          <a:pt x="703" y="878"/>
                        </a:lnTo>
                        <a:lnTo>
                          <a:pt x="703" y="886"/>
                        </a:lnTo>
                        <a:lnTo>
                          <a:pt x="695" y="886"/>
                        </a:lnTo>
                        <a:lnTo>
                          <a:pt x="687" y="886"/>
                        </a:lnTo>
                        <a:lnTo>
                          <a:pt x="679" y="886"/>
                        </a:lnTo>
                        <a:lnTo>
                          <a:pt x="671" y="886"/>
                        </a:lnTo>
                        <a:lnTo>
                          <a:pt x="671" y="878"/>
                        </a:lnTo>
                        <a:lnTo>
                          <a:pt x="671" y="870"/>
                        </a:lnTo>
                        <a:lnTo>
                          <a:pt x="671" y="862"/>
                        </a:lnTo>
                        <a:lnTo>
                          <a:pt x="671" y="854"/>
                        </a:lnTo>
                        <a:lnTo>
                          <a:pt x="663" y="854"/>
                        </a:lnTo>
                        <a:lnTo>
                          <a:pt x="663" y="846"/>
                        </a:lnTo>
                        <a:lnTo>
                          <a:pt x="655" y="838"/>
                        </a:lnTo>
                        <a:lnTo>
                          <a:pt x="647" y="838"/>
                        </a:lnTo>
                        <a:lnTo>
                          <a:pt x="639" y="838"/>
                        </a:lnTo>
                        <a:lnTo>
                          <a:pt x="639" y="846"/>
                        </a:lnTo>
                        <a:lnTo>
                          <a:pt x="639" y="854"/>
                        </a:lnTo>
                        <a:lnTo>
                          <a:pt x="639" y="862"/>
                        </a:lnTo>
                        <a:lnTo>
                          <a:pt x="631" y="862"/>
                        </a:lnTo>
                        <a:lnTo>
                          <a:pt x="631" y="870"/>
                        </a:lnTo>
                        <a:lnTo>
                          <a:pt x="623" y="862"/>
                        </a:lnTo>
                        <a:lnTo>
                          <a:pt x="623" y="854"/>
                        </a:lnTo>
                        <a:lnTo>
                          <a:pt x="623" y="846"/>
                        </a:lnTo>
                        <a:lnTo>
                          <a:pt x="623" y="838"/>
                        </a:lnTo>
                        <a:lnTo>
                          <a:pt x="623" y="830"/>
                        </a:lnTo>
                        <a:lnTo>
                          <a:pt x="615" y="822"/>
                        </a:lnTo>
                        <a:lnTo>
                          <a:pt x="607" y="822"/>
                        </a:lnTo>
                        <a:lnTo>
                          <a:pt x="607" y="814"/>
                        </a:lnTo>
                        <a:lnTo>
                          <a:pt x="599" y="814"/>
                        </a:lnTo>
                        <a:lnTo>
                          <a:pt x="599" y="806"/>
                        </a:lnTo>
                        <a:lnTo>
                          <a:pt x="591" y="798"/>
                        </a:lnTo>
                        <a:lnTo>
                          <a:pt x="583" y="798"/>
                        </a:lnTo>
                        <a:lnTo>
                          <a:pt x="575" y="790"/>
                        </a:lnTo>
                        <a:lnTo>
                          <a:pt x="567" y="782"/>
                        </a:lnTo>
                        <a:lnTo>
                          <a:pt x="559" y="782"/>
                        </a:lnTo>
                        <a:lnTo>
                          <a:pt x="559" y="775"/>
                        </a:lnTo>
                        <a:lnTo>
                          <a:pt x="559" y="767"/>
                        </a:lnTo>
                        <a:lnTo>
                          <a:pt x="559" y="759"/>
                        </a:lnTo>
                        <a:lnTo>
                          <a:pt x="559" y="751"/>
                        </a:lnTo>
                        <a:lnTo>
                          <a:pt x="559" y="743"/>
                        </a:lnTo>
                        <a:lnTo>
                          <a:pt x="559" y="735"/>
                        </a:lnTo>
                        <a:lnTo>
                          <a:pt x="567" y="735"/>
                        </a:lnTo>
                        <a:lnTo>
                          <a:pt x="575" y="735"/>
                        </a:lnTo>
                        <a:lnTo>
                          <a:pt x="583" y="743"/>
                        </a:lnTo>
                        <a:lnTo>
                          <a:pt x="591" y="743"/>
                        </a:lnTo>
                        <a:lnTo>
                          <a:pt x="591" y="751"/>
                        </a:lnTo>
                        <a:lnTo>
                          <a:pt x="599" y="751"/>
                        </a:lnTo>
                        <a:lnTo>
                          <a:pt x="599" y="759"/>
                        </a:lnTo>
                        <a:lnTo>
                          <a:pt x="607" y="767"/>
                        </a:lnTo>
                        <a:lnTo>
                          <a:pt x="615" y="767"/>
                        </a:lnTo>
                        <a:lnTo>
                          <a:pt x="623" y="775"/>
                        </a:lnTo>
                        <a:lnTo>
                          <a:pt x="631" y="775"/>
                        </a:lnTo>
                        <a:lnTo>
                          <a:pt x="639" y="775"/>
                        </a:lnTo>
                        <a:lnTo>
                          <a:pt x="647" y="775"/>
                        </a:lnTo>
                        <a:lnTo>
                          <a:pt x="655" y="775"/>
                        </a:lnTo>
                        <a:lnTo>
                          <a:pt x="663" y="775"/>
                        </a:lnTo>
                        <a:lnTo>
                          <a:pt x="671" y="775"/>
                        </a:lnTo>
                        <a:lnTo>
                          <a:pt x="679" y="775"/>
                        </a:lnTo>
                        <a:lnTo>
                          <a:pt x="679" y="767"/>
                        </a:lnTo>
                        <a:lnTo>
                          <a:pt x="679" y="759"/>
                        </a:lnTo>
                        <a:lnTo>
                          <a:pt x="687" y="759"/>
                        </a:lnTo>
                        <a:lnTo>
                          <a:pt x="679" y="759"/>
                        </a:lnTo>
                        <a:lnTo>
                          <a:pt x="671" y="759"/>
                        </a:lnTo>
                        <a:lnTo>
                          <a:pt x="671" y="751"/>
                        </a:lnTo>
                        <a:lnTo>
                          <a:pt x="663" y="751"/>
                        </a:lnTo>
                        <a:lnTo>
                          <a:pt x="663" y="743"/>
                        </a:lnTo>
                        <a:lnTo>
                          <a:pt x="655" y="735"/>
                        </a:lnTo>
                        <a:lnTo>
                          <a:pt x="647" y="735"/>
                        </a:lnTo>
                        <a:lnTo>
                          <a:pt x="647" y="727"/>
                        </a:lnTo>
                        <a:lnTo>
                          <a:pt x="655" y="727"/>
                        </a:lnTo>
                        <a:lnTo>
                          <a:pt x="655" y="719"/>
                        </a:lnTo>
                        <a:lnTo>
                          <a:pt x="663" y="719"/>
                        </a:lnTo>
                        <a:lnTo>
                          <a:pt x="671" y="711"/>
                        </a:lnTo>
                        <a:lnTo>
                          <a:pt x="679" y="711"/>
                        </a:lnTo>
                        <a:lnTo>
                          <a:pt x="679" y="703"/>
                        </a:lnTo>
                        <a:lnTo>
                          <a:pt x="687" y="703"/>
                        </a:lnTo>
                        <a:lnTo>
                          <a:pt x="687" y="695"/>
                        </a:lnTo>
                        <a:lnTo>
                          <a:pt x="687" y="687"/>
                        </a:lnTo>
                        <a:lnTo>
                          <a:pt x="687" y="679"/>
                        </a:lnTo>
                        <a:lnTo>
                          <a:pt x="695" y="679"/>
                        </a:lnTo>
                        <a:lnTo>
                          <a:pt x="695" y="671"/>
                        </a:lnTo>
                        <a:lnTo>
                          <a:pt x="703" y="671"/>
                        </a:lnTo>
                        <a:lnTo>
                          <a:pt x="703" y="663"/>
                        </a:lnTo>
                        <a:lnTo>
                          <a:pt x="703" y="655"/>
                        </a:lnTo>
                        <a:lnTo>
                          <a:pt x="711" y="655"/>
                        </a:lnTo>
                        <a:lnTo>
                          <a:pt x="711" y="647"/>
                        </a:lnTo>
                        <a:lnTo>
                          <a:pt x="719" y="647"/>
                        </a:lnTo>
                        <a:lnTo>
                          <a:pt x="719" y="639"/>
                        </a:lnTo>
                        <a:lnTo>
                          <a:pt x="719" y="631"/>
                        </a:lnTo>
                        <a:lnTo>
                          <a:pt x="727" y="631"/>
                        </a:lnTo>
                        <a:lnTo>
                          <a:pt x="727" y="623"/>
                        </a:lnTo>
                        <a:lnTo>
                          <a:pt x="727" y="615"/>
                        </a:lnTo>
                        <a:lnTo>
                          <a:pt x="727" y="607"/>
                        </a:lnTo>
                        <a:lnTo>
                          <a:pt x="727" y="599"/>
                        </a:lnTo>
                        <a:lnTo>
                          <a:pt x="727" y="591"/>
                        </a:lnTo>
                        <a:lnTo>
                          <a:pt x="719" y="591"/>
                        </a:lnTo>
                        <a:lnTo>
                          <a:pt x="719" y="583"/>
                        </a:lnTo>
                        <a:lnTo>
                          <a:pt x="711" y="583"/>
                        </a:lnTo>
                        <a:lnTo>
                          <a:pt x="703" y="575"/>
                        </a:lnTo>
                        <a:lnTo>
                          <a:pt x="695" y="575"/>
                        </a:lnTo>
                        <a:lnTo>
                          <a:pt x="695" y="567"/>
                        </a:lnTo>
                        <a:lnTo>
                          <a:pt x="703" y="567"/>
                        </a:lnTo>
                        <a:lnTo>
                          <a:pt x="703" y="559"/>
                        </a:lnTo>
                        <a:lnTo>
                          <a:pt x="711" y="559"/>
                        </a:lnTo>
                        <a:lnTo>
                          <a:pt x="711" y="551"/>
                        </a:lnTo>
                        <a:lnTo>
                          <a:pt x="719" y="543"/>
                        </a:lnTo>
                        <a:lnTo>
                          <a:pt x="719" y="535"/>
                        </a:lnTo>
                        <a:lnTo>
                          <a:pt x="719" y="527"/>
                        </a:lnTo>
                        <a:lnTo>
                          <a:pt x="719" y="519"/>
                        </a:lnTo>
                        <a:lnTo>
                          <a:pt x="719" y="511"/>
                        </a:lnTo>
                        <a:lnTo>
                          <a:pt x="719" y="503"/>
                        </a:lnTo>
                        <a:lnTo>
                          <a:pt x="711" y="503"/>
                        </a:lnTo>
                        <a:lnTo>
                          <a:pt x="703" y="503"/>
                        </a:lnTo>
                        <a:lnTo>
                          <a:pt x="695" y="503"/>
                        </a:lnTo>
                        <a:lnTo>
                          <a:pt x="695" y="495"/>
                        </a:lnTo>
                        <a:lnTo>
                          <a:pt x="687" y="487"/>
                        </a:lnTo>
                        <a:lnTo>
                          <a:pt x="687" y="479"/>
                        </a:lnTo>
                        <a:lnTo>
                          <a:pt x="687" y="471"/>
                        </a:lnTo>
                        <a:lnTo>
                          <a:pt x="679" y="471"/>
                        </a:lnTo>
                        <a:lnTo>
                          <a:pt x="679" y="463"/>
                        </a:lnTo>
                        <a:lnTo>
                          <a:pt x="671" y="463"/>
                        </a:lnTo>
                        <a:lnTo>
                          <a:pt x="671" y="455"/>
                        </a:lnTo>
                        <a:lnTo>
                          <a:pt x="663" y="447"/>
                        </a:lnTo>
                        <a:lnTo>
                          <a:pt x="663" y="439"/>
                        </a:lnTo>
                        <a:lnTo>
                          <a:pt x="663" y="431"/>
                        </a:lnTo>
                        <a:lnTo>
                          <a:pt x="655" y="431"/>
                        </a:lnTo>
                        <a:lnTo>
                          <a:pt x="647" y="431"/>
                        </a:lnTo>
                        <a:lnTo>
                          <a:pt x="639" y="431"/>
                        </a:lnTo>
                        <a:lnTo>
                          <a:pt x="631" y="431"/>
                        </a:lnTo>
                        <a:lnTo>
                          <a:pt x="623" y="431"/>
                        </a:lnTo>
                        <a:lnTo>
                          <a:pt x="615" y="431"/>
                        </a:lnTo>
                        <a:lnTo>
                          <a:pt x="607" y="431"/>
                        </a:lnTo>
                        <a:lnTo>
                          <a:pt x="607" y="439"/>
                        </a:lnTo>
                        <a:lnTo>
                          <a:pt x="607" y="447"/>
                        </a:lnTo>
                        <a:lnTo>
                          <a:pt x="599" y="447"/>
                        </a:lnTo>
                        <a:lnTo>
                          <a:pt x="599" y="455"/>
                        </a:lnTo>
                        <a:lnTo>
                          <a:pt x="599" y="447"/>
                        </a:lnTo>
                        <a:lnTo>
                          <a:pt x="599" y="439"/>
                        </a:lnTo>
                        <a:lnTo>
                          <a:pt x="599" y="431"/>
                        </a:lnTo>
                        <a:lnTo>
                          <a:pt x="591" y="431"/>
                        </a:lnTo>
                        <a:lnTo>
                          <a:pt x="583" y="431"/>
                        </a:lnTo>
                        <a:lnTo>
                          <a:pt x="583" y="423"/>
                        </a:lnTo>
                        <a:lnTo>
                          <a:pt x="575" y="423"/>
                        </a:lnTo>
                        <a:lnTo>
                          <a:pt x="575" y="415"/>
                        </a:lnTo>
                        <a:lnTo>
                          <a:pt x="567" y="415"/>
                        </a:lnTo>
                        <a:lnTo>
                          <a:pt x="567" y="407"/>
                        </a:lnTo>
                        <a:lnTo>
                          <a:pt x="559" y="407"/>
                        </a:lnTo>
                        <a:lnTo>
                          <a:pt x="559" y="399"/>
                        </a:lnTo>
                        <a:lnTo>
                          <a:pt x="551" y="399"/>
                        </a:lnTo>
                        <a:lnTo>
                          <a:pt x="543" y="399"/>
                        </a:lnTo>
                        <a:lnTo>
                          <a:pt x="535" y="399"/>
                        </a:lnTo>
                        <a:lnTo>
                          <a:pt x="527" y="399"/>
                        </a:lnTo>
                        <a:lnTo>
                          <a:pt x="527" y="391"/>
                        </a:lnTo>
                        <a:lnTo>
                          <a:pt x="527" y="383"/>
                        </a:lnTo>
                        <a:lnTo>
                          <a:pt x="519" y="383"/>
                        </a:lnTo>
                        <a:lnTo>
                          <a:pt x="511" y="383"/>
                        </a:lnTo>
                        <a:lnTo>
                          <a:pt x="511" y="375"/>
                        </a:lnTo>
                        <a:lnTo>
                          <a:pt x="503" y="375"/>
                        </a:lnTo>
                        <a:lnTo>
                          <a:pt x="495" y="375"/>
                        </a:lnTo>
                        <a:lnTo>
                          <a:pt x="487" y="368"/>
                        </a:lnTo>
                        <a:lnTo>
                          <a:pt x="479" y="368"/>
                        </a:lnTo>
                        <a:lnTo>
                          <a:pt x="479" y="360"/>
                        </a:lnTo>
                        <a:lnTo>
                          <a:pt x="471" y="360"/>
                        </a:lnTo>
                        <a:lnTo>
                          <a:pt x="464" y="352"/>
                        </a:lnTo>
                        <a:lnTo>
                          <a:pt x="456" y="352"/>
                        </a:lnTo>
                        <a:lnTo>
                          <a:pt x="448" y="344"/>
                        </a:lnTo>
                        <a:lnTo>
                          <a:pt x="440" y="344"/>
                        </a:lnTo>
                        <a:lnTo>
                          <a:pt x="432" y="344"/>
                        </a:lnTo>
                        <a:lnTo>
                          <a:pt x="424" y="344"/>
                        </a:lnTo>
                        <a:lnTo>
                          <a:pt x="416" y="344"/>
                        </a:lnTo>
                        <a:lnTo>
                          <a:pt x="408" y="344"/>
                        </a:lnTo>
                        <a:lnTo>
                          <a:pt x="400" y="344"/>
                        </a:lnTo>
                        <a:lnTo>
                          <a:pt x="392" y="344"/>
                        </a:lnTo>
                        <a:lnTo>
                          <a:pt x="384" y="344"/>
                        </a:lnTo>
                        <a:lnTo>
                          <a:pt x="376" y="344"/>
                        </a:lnTo>
                        <a:lnTo>
                          <a:pt x="368" y="344"/>
                        </a:lnTo>
                        <a:lnTo>
                          <a:pt x="360" y="344"/>
                        </a:lnTo>
                        <a:lnTo>
                          <a:pt x="336" y="328"/>
                        </a:lnTo>
                        <a:lnTo>
                          <a:pt x="328" y="328"/>
                        </a:lnTo>
                        <a:lnTo>
                          <a:pt x="328" y="320"/>
                        </a:lnTo>
                        <a:lnTo>
                          <a:pt x="328" y="312"/>
                        </a:lnTo>
                        <a:lnTo>
                          <a:pt x="328" y="304"/>
                        </a:lnTo>
                        <a:lnTo>
                          <a:pt x="320" y="304"/>
                        </a:lnTo>
                        <a:lnTo>
                          <a:pt x="312" y="304"/>
                        </a:lnTo>
                        <a:lnTo>
                          <a:pt x="304" y="304"/>
                        </a:lnTo>
                        <a:lnTo>
                          <a:pt x="296" y="304"/>
                        </a:lnTo>
                        <a:lnTo>
                          <a:pt x="288" y="312"/>
                        </a:lnTo>
                        <a:lnTo>
                          <a:pt x="288" y="320"/>
                        </a:lnTo>
                        <a:lnTo>
                          <a:pt x="280" y="328"/>
                        </a:lnTo>
                        <a:lnTo>
                          <a:pt x="288" y="328"/>
                        </a:lnTo>
                        <a:lnTo>
                          <a:pt x="296" y="328"/>
                        </a:lnTo>
                        <a:lnTo>
                          <a:pt x="304" y="336"/>
                        </a:lnTo>
                        <a:lnTo>
                          <a:pt x="312" y="336"/>
                        </a:lnTo>
                        <a:lnTo>
                          <a:pt x="312" y="344"/>
                        </a:lnTo>
                        <a:lnTo>
                          <a:pt x="304" y="344"/>
                        </a:lnTo>
                        <a:lnTo>
                          <a:pt x="304" y="352"/>
                        </a:lnTo>
                        <a:lnTo>
                          <a:pt x="296" y="360"/>
                        </a:lnTo>
                        <a:lnTo>
                          <a:pt x="288" y="360"/>
                        </a:lnTo>
                        <a:lnTo>
                          <a:pt x="288" y="368"/>
                        </a:lnTo>
                        <a:lnTo>
                          <a:pt x="280" y="368"/>
                        </a:lnTo>
                        <a:lnTo>
                          <a:pt x="272" y="368"/>
                        </a:lnTo>
                        <a:lnTo>
                          <a:pt x="272" y="360"/>
                        </a:lnTo>
                        <a:lnTo>
                          <a:pt x="264" y="360"/>
                        </a:lnTo>
                        <a:lnTo>
                          <a:pt x="256" y="352"/>
                        </a:lnTo>
                        <a:lnTo>
                          <a:pt x="248" y="352"/>
                        </a:lnTo>
                        <a:lnTo>
                          <a:pt x="240" y="352"/>
                        </a:lnTo>
                        <a:lnTo>
                          <a:pt x="232" y="352"/>
                        </a:lnTo>
                        <a:lnTo>
                          <a:pt x="232" y="344"/>
                        </a:lnTo>
                        <a:lnTo>
                          <a:pt x="224" y="336"/>
                        </a:lnTo>
                        <a:lnTo>
                          <a:pt x="216" y="336"/>
                        </a:lnTo>
                        <a:lnTo>
                          <a:pt x="216" y="328"/>
                        </a:lnTo>
                        <a:lnTo>
                          <a:pt x="208" y="328"/>
                        </a:lnTo>
                        <a:lnTo>
                          <a:pt x="200" y="328"/>
                        </a:lnTo>
                        <a:lnTo>
                          <a:pt x="200" y="320"/>
                        </a:lnTo>
                        <a:lnTo>
                          <a:pt x="192" y="320"/>
                        </a:lnTo>
                        <a:lnTo>
                          <a:pt x="192" y="312"/>
                        </a:lnTo>
                        <a:lnTo>
                          <a:pt x="192" y="304"/>
                        </a:lnTo>
                        <a:lnTo>
                          <a:pt x="184" y="304"/>
                        </a:lnTo>
                        <a:lnTo>
                          <a:pt x="176" y="304"/>
                        </a:lnTo>
                        <a:lnTo>
                          <a:pt x="168" y="304"/>
                        </a:lnTo>
                        <a:lnTo>
                          <a:pt x="160" y="304"/>
                        </a:lnTo>
                        <a:lnTo>
                          <a:pt x="152" y="304"/>
                        </a:lnTo>
                        <a:lnTo>
                          <a:pt x="144" y="296"/>
                        </a:lnTo>
                        <a:lnTo>
                          <a:pt x="136" y="296"/>
                        </a:lnTo>
                        <a:lnTo>
                          <a:pt x="128" y="296"/>
                        </a:lnTo>
                        <a:lnTo>
                          <a:pt x="128" y="288"/>
                        </a:lnTo>
                        <a:lnTo>
                          <a:pt x="120" y="280"/>
                        </a:lnTo>
                        <a:lnTo>
                          <a:pt x="112" y="272"/>
                        </a:lnTo>
                        <a:lnTo>
                          <a:pt x="104" y="272"/>
                        </a:lnTo>
                        <a:lnTo>
                          <a:pt x="96" y="272"/>
                        </a:lnTo>
                        <a:lnTo>
                          <a:pt x="88" y="272"/>
                        </a:lnTo>
                        <a:lnTo>
                          <a:pt x="80" y="272"/>
                        </a:lnTo>
                        <a:lnTo>
                          <a:pt x="72" y="280"/>
                        </a:lnTo>
                        <a:lnTo>
                          <a:pt x="64" y="280"/>
                        </a:lnTo>
                        <a:lnTo>
                          <a:pt x="64" y="288"/>
                        </a:lnTo>
                        <a:lnTo>
                          <a:pt x="56" y="288"/>
                        </a:lnTo>
                        <a:lnTo>
                          <a:pt x="56" y="296"/>
                        </a:lnTo>
                        <a:lnTo>
                          <a:pt x="48" y="296"/>
                        </a:lnTo>
                        <a:lnTo>
                          <a:pt x="40" y="296"/>
                        </a:lnTo>
                        <a:lnTo>
                          <a:pt x="40" y="304"/>
                        </a:lnTo>
                        <a:lnTo>
                          <a:pt x="32" y="304"/>
                        </a:lnTo>
                        <a:lnTo>
                          <a:pt x="24" y="304"/>
                        </a:lnTo>
                        <a:lnTo>
                          <a:pt x="24" y="312"/>
                        </a:lnTo>
                        <a:lnTo>
                          <a:pt x="24" y="304"/>
                        </a:lnTo>
                        <a:lnTo>
                          <a:pt x="24" y="296"/>
                        </a:lnTo>
                        <a:lnTo>
                          <a:pt x="24" y="288"/>
                        </a:lnTo>
                        <a:lnTo>
                          <a:pt x="24" y="280"/>
                        </a:lnTo>
                        <a:lnTo>
                          <a:pt x="24" y="272"/>
                        </a:lnTo>
                        <a:lnTo>
                          <a:pt x="24" y="264"/>
                        </a:lnTo>
                        <a:lnTo>
                          <a:pt x="24" y="256"/>
                        </a:lnTo>
                        <a:lnTo>
                          <a:pt x="24" y="248"/>
                        </a:lnTo>
                        <a:lnTo>
                          <a:pt x="24" y="240"/>
                        </a:lnTo>
                        <a:lnTo>
                          <a:pt x="16" y="240"/>
                        </a:lnTo>
                        <a:lnTo>
                          <a:pt x="16" y="232"/>
                        </a:lnTo>
                        <a:lnTo>
                          <a:pt x="8" y="232"/>
                        </a:lnTo>
                        <a:lnTo>
                          <a:pt x="8" y="224"/>
                        </a:lnTo>
                        <a:lnTo>
                          <a:pt x="8" y="216"/>
                        </a:lnTo>
                        <a:lnTo>
                          <a:pt x="0" y="216"/>
                        </a:lnTo>
                        <a:lnTo>
                          <a:pt x="0" y="208"/>
                        </a:lnTo>
                        <a:lnTo>
                          <a:pt x="0" y="200"/>
                        </a:lnTo>
                        <a:lnTo>
                          <a:pt x="0" y="192"/>
                        </a:lnTo>
                        <a:lnTo>
                          <a:pt x="8" y="192"/>
                        </a:lnTo>
                        <a:lnTo>
                          <a:pt x="8" y="184"/>
                        </a:lnTo>
                        <a:lnTo>
                          <a:pt x="16" y="184"/>
                        </a:lnTo>
                        <a:lnTo>
                          <a:pt x="24" y="184"/>
                        </a:lnTo>
                        <a:lnTo>
                          <a:pt x="24" y="176"/>
                        </a:lnTo>
                        <a:lnTo>
                          <a:pt x="32" y="176"/>
                        </a:lnTo>
                        <a:lnTo>
                          <a:pt x="40" y="176"/>
                        </a:lnTo>
                        <a:lnTo>
                          <a:pt x="48" y="176"/>
                        </a:lnTo>
                        <a:lnTo>
                          <a:pt x="48" y="184"/>
                        </a:lnTo>
                        <a:lnTo>
                          <a:pt x="56" y="184"/>
                        </a:lnTo>
                        <a:lnTo>
                          <a:pt x="112" y="184"/>
                        </a:lnTo>
                        <a:lnTo>
                          <a:pt x="120" y="184"/>
                        </a:lnTo>
                        <a:lnTo>
                          <a:pt x="112" y="184"/>
                        </a:lnTo>
                        <a:lnTo>
                          <a:pt x="104" y="184"/>
                        </a:lnTo>
                        <a:lnTo>
                          <a:pt x="96" y="184"/>
                        </a:lnTo>
                        <a:lnTo>
                          <a:pt x="96" y="176"/>
                        </a:lnTo>
                        <a:lnTo>
                          <a:pt x="104" y="176"/>
                        </a:lnTo>
                        <a:lnTo>
                          <a:pt x="104" y="168"/>
                        </a:lnTo>
                        <a:lnTo>
                          <a:pt x="96" y="168"/>
                        </a:lnTo>
                        <a:lnTo>
                          <a:pt x="88" y="168"/>
                        </a:lnTo>
                        <a:lnTo>
                          <a:pt x="88" y="160"/>
                        </a:lnTo>
                        <a:lnTo>
                          <a:pt x="96" y="152"/>
                        </a:lnTo>
                        <a:lnTo>
                          <a:pt x="96" y="144"/>
                        </a:lnTo>
                        <a:lnTo>
                          <a:pt x="104" y="144"/>
                        </a:lnTo>
                        <a:lnTo>
                          <a:pt x="112" y="144"/>
                        </a:lnTo>
                        <a:lnTo>
                          <a:pt x="112" y="136"/>
                        </a:lnTo>
                        <a:lnTo>
                          <a:pt x="112" y="128"/>
                        </a:lnTo>
                        <a:lnTo>
                          <a:pt x="120" y="128"/>
                        </a:lnTo>
                        <a:lnTo>
                          <a:pt x="128" y="128"/>
                        </a:lnTo>
                        <a:lnTo>
                          <a:pt x="136" y="128"/>
                        </a:lnTo>
                        <a:lnTo>
                          <a:pt x="144" y="128"/>
                        </a:lnTo>
                        <a:lnTo>
                          <a:pt x="144" y="120"/>
                        </a:lnTo>
                        <a:lnTo>
                          <a:pt x="152" y="120"/>
                        </a:lnTo>
                        <a:lnTo>
                          <a:pt x="152" y="112"/>
                        </a:lnTo>
                        <a:lnTo>
                          <a:pt x="160" y="112"/>
                        </a:lnTo>
                        <a:lnTo>
                          <a:pt x="160" y="104"/>
                        </a:lnTo>
                        <a:lnTo>
                          <a:pt x="168" y="104"/>
                        </a:lnTo>
                        <a:lnTo>
                          <a:pt x="168" y="96"/>
                        </a:lnTo>
                        <a:lnTo>
                          <a:pt x="176" y="96"/>
                        </a:lnTo>
                        <a:lnTo>
                          <a:pt x="184" y="96"/>
                        </a:lnTo>
                        <a:lnTo>
                          <a:pt x="184" y="88"/>
                        </a:lnTo>
                        <a:lnTo>
                          <a:pt x="192" y="88"/>
                        </a:lnTo>
                        <a:lnTo>
                          <a:pt x="200" y="88"/>
                        </a:lnTo>
                        <a:lnTo>
                          <a:pt x="208" y="88"/>
                        </a:lnTo>
                        <a:lnTo>
                          <a:pt x="208" y="80"/>
                        </a:lnTo>
                        <a:lnTo>
                          <a:pt x="216" y="80"/>
                        </a:lnTo>
                        <a:lnTo>
                          <a:pt x="224" y="80"/>
                        </a:lnTo>
                        <a:lnTo>
                          <a:pt x="232" y="72"/>
                        </a:lnTo>
                        <a:lnTo>
                          <a:pt x="240" y="72"/>
                        </a:lnTo>
                        <a:lnTo>
                          <a:pt x="240" y="64"/>
                        </a:lnTo>
                        <a:lnTo>
                          <a:pt x="248" y="64"/>
                        </a:lnTo>
                        <a:lnTo>
                          <a:pt x="256" y="64"/>
                        </a:lnTo>
                        <a:lnTo>
                          <a:pt x="264" y="64"/>
                        </a:lnTo>
                        <a:lnTo>
                          <a:pt x="272" y="56"/>
                        </a:lnTo>
                        <a:lnTo>
                          <a:pt x="272" y="64"/>
                        </a:lnTo>
                        <a:lnTo>
                          <a:pt x="280" y="64"/>
                        </a:lnTo>
                        <a:lnTo>
                          <a:pt x="280" y="56"/>
                        </a:lnTo>
                        <a:lnTo>
                          <a:pt x="280" y="48"/>
                        </a:lnTo>
                        <a:lnTo>
                          <a:pt x="272" y="48"/>
                        </a:lnTo>
                        <a:lnTo>
                          <a:pt x="272" y="40"/>
                        </a:lnTo>
                        <a:lnTo>
                          <a:pt x="264" y="32"/>
                        </a:lnTo>
                        <a:lnTo>
                          <a:pt x="264" y="24"/>
                        </a:lnTo>
                        <a:lnTo>
                          <a:pt x="272" y="24"/>
                        </a:lnTo>
                        <a:lnTo>
                          <a:pt x="272" y="16"/>
                        </a:lnTo>
                        <a:lnTo>
                          <a:pt x="272" y="8"/>
                        </a:lnTo>
                        <a:lnTo>
                          <a:pt x="272" y="0"/>
                        </a:lnTo>
                        <a:lnTo>
                          <a:pt x="280" y="0"/>
                        </a:lnTo>
                        <a:lnTo>
                          <a:pt x="28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12700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52" name="Freeform 16"/>
                  <p:cNvSpPr/>
                  <p:nvPr/>
                </p:nvSpPr>
                <p:spPr>
                  <a:xfrm>
                    <a:off x="5079958" y="909975"/>
                    <a:ext cx="2717821" cy="2089023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1796" h="1548">
                        <a:moveTo>
                          <a:pt x="1477" y="0"/>
                        </a:moveTo>
                        <a:lnTo>
                          <a:pt x="1469" y="0"/>
                        </a:lnTo>
                        <a:lnTo>
                          <a:pt x="1461" y="8"/>
                        </a:lnTo>
                        <a:lnTo>
                          <a:pt x="1453" y="8"/>
                        </a:lnTo>
                        <a:lnTo>
                          <a:pt x="1453" y="16"/>
                        </a:lnTo>
                        <a:lnTo>
                          <a:pt x="1445" y="16"/>
                        </a:lnTo>
                        <a:lnTo>
                          <a:pt x="1437" y="16"/>
                        </a:lnTo>
                        <a:lnTo>
                          <a:pt x="1429" y="16"/>
                        </a:lnTo>
                        <a:lnTo>
                          <a:pt x="1421" y="16"/>
                        </a:lnTo>
                        <a:lnTo>
                          <a:pt x="1413" y="24"/>
                        </a:lnTo>
                        <a:lnTo>
                          <a:pt x="1405" y="24"/>
                        </a:lnTo>
                        <a:lnTo>
                          <a:pt x="1405" y="32"/>
                        </a:lnTo>
                        <a:lnTo>
                          <a:pt x="1405" y="40"/>
                        </a:lnTo>
                        <a:lnTo>
                          <a:pt x="1405" y="48"/>
                        </a:lnTo>
                        <a:lnTo>
                          <a:pt x="1405" y="56"/>
                        </a:lnTo>
                        <a:lnTo>
                          <a:pt x="1397" y="56"/>
                        </a:lnTo>
                        <a:lnTo>
                          <a:pt x="1389" y="56"/>
                        </a:lnTo>
                        <a:lnTo>
                          <a:pt x="1381" y="56"/>
                        </a:lnTo>
                        <a:lnTo>
                          <a:pt x="1373" y="56"/>
                        </a:lnTo>
                        <a:lnTo>
                          <a:pt x="1373" y="64"/>
                        </a:lnTo>
                        <a:lnTo>
                          <a:pt x="1373" y="72"/>
                        </a:lnTo>
                        <a:lnTo>
                          <a:pt x="1381" y="72"/>
                        </a:lnTo>
                        <a:lnTo>
                          <a:pt x="1389" y="72"/>
                        </a:lnTo>
                        <a:lnTo>
                          <a:pt x="1397" y="80"/>
                        </a:lnTo>
                        <a:lnTo>
                          <a:pt x="1405" y="80"/>
                        </a:lnTo>
                        <a:lnTo>
                          <a:pt x="1405" y="88"/>
                        </a:lnTo>
                        <a:lnTo>
                          <a:pt x="1405" y="96"/>
                        </a:lnTo>
                        <a:lnTo>
                          <a:pt x="1405" y="104"/>
                        </a:lnTo>
                        <a:lnTo>
                          <a:pt x="1405" y="112"/>
                        </a:lnTo>
                        <a:lnTo>
                          <a:pt x="1413" y="120"/>
                        </a:lnTo>
                        <a:lnTo>
                          <a:pt x="1421" y="128"/>
                        </a:lnTo>
                        <a:lnTo>
                          <a:pt x="1421" y="136"/>
                        </a:lnTo>
                        <a:lnTo>
                          <a:pt x="1421" y="144"/>
                        </a:lnTo>
                        <a:lnTo>
                          <a:pt x="1421" y="152"/>
                        </a:lnTo>
                        <a:lnTo>
                          <a:pt x="1421" y="160"/>
                        </a:lnTo>
                        <a:lnTo>
                          <a:pt x="1413" y="160"/>
                        </a:lnTo>
                        <a:lnTo>
                          <a:pt x="1405" y="160"/>
                        </a:lnTo>
                        <a:lnTo>
                          <a:pt x="1405" y="168"/>
                        </a:lnTo>
                        <a:lnTo>
                          <a:pt x="1405" y="176"/>
                        </a:lnTo>
                        <a:lnTo>
                          <a:pt x="1405" y="184"/>
                        </a:lnTo>
                        <a:lnTo>
                          <a:pt x="1405" y="192"/>
                        </a:lnTo>
                        <a:lnTo>
                          <a:pt x="1405" y="199"/>
                        </a:lnTo>
                        <a:lnTo>
                          <a:pt x="1397" y="199"/>
                        </a:lnTo>
                        <a:lnTo>
                          <a:pt x="1397" y="207"/>
                        </a:lnTo>
                        <a:lnTo>
                          <a:pt x="1397" y="215"/>
                        </a:lnTo>
                        <a:lnTo>
                          <a:pt x="1397" y="223"/>
                        </a:lnTo>
                        <a:lnTo>
                          <a:pt x="1397" y="231"/>
                        </a:lnTo>
                        <a:lnTo>
                          <a:pt x="1389" y="231"/>
                        </a:lnTo>
                        <a:lnTo>
                          <a:pt x="1389" y="239"/>
                        </a:lnTo>
                        <a:lnTo>
                          <a:pt x="1389" y="247"/>
                        </a:lnTo>
                        <a:lnTo>
                          <a:pt x="1389" y="255"/>
                        </a:lnTo>
                        <a:lnTo>
                          <a:pt x="1389" y="263"/>
                        </a:lnTo>
                        <a:lnTo>
                          <a:pt x="1389" y="271"/>
                        </a:lnTo>
                        <a:lnTo>
                          <a:pt x="1389" y="279"/>
                        </a:lnTo>
                        <a:lnTo>
                          <a:pt x="1389" y="287"/>
                        </a:lnTo>
                        <a:lnTo>
                          <a:pt x="1381" y="287"/>
                        </a:lnTo>
                        <a:lnTo>
                          <a:pt x="1381" y="295"/>
                        </a:lnTo>
                        <a:lnTo>
                          <a:pt x="1381" y="303"/>
                        </a:lnTo>
                        <a:lnTo>
                          <a:pt x="1381" y="311"/>
                        </a:lnTo>
                        <a:lnTo>
                          <a:pt x="1373" y="311"/>
                        </a:lnTo>
                        <a:lnTo>
                          <a:pt x="1373" y="319"/>
                        </a:lnTo>
                        <a:lnTo>
                          <a:pt x="1365" y="319"/>
                        </a:lnTo>
                        <a:lnTo>
                          <a:pt x="1365" y="327"/>
                        </a:lnTo>
                        <a:lnTo>
                          <a:pt x="1357" y="327"/>
                        </a:lnTo>
                        <a:lnTo>
                          <a:pt x="1349" y="327"/>
                        </a:lnTo>
                        <a:lnTo>
                          <a:pt x="1341" y="327"/>
                        </a:lnTo>
                        <a:lnTo>
                          <a:pt x="1333" y="327"/>
                        </a:lnTo>
                        <a:lnTo>
                          <a:pt x="1333" y="335"/>
                        </a:lnTo>
                        <a:lnTo>
                          <a:pt x="1333" y="343"/>
                        </a:lnTo>
                        <a:lnTo>
                          <a:pt x="1333" y="351"/>
                        </a:lnTo>
                        <a:lnTo>
                          <a:pt x="1333" y="359"/>
                        </a:lnTo>
                        <a:lnTo>
                          <a:pt x="1325" y="359"/>
                        </a:lnTo>
                        <a:lnTo>
                          <a:pt x="1325" y="367"/>
                        </a:lnTo>
                        <a:lnTo>
                          <a:pt x="1317" y="367"/>
                        </a:lnTo>
                        <a:lnTo>
                          <a:pt x="1309" y="367"/>
                        </a:lnTo>
                        <a:lnTo>
                          <a:pt x="1301" y="367"/>
                        </a:lnTo>
                        <a:lnTo>
                          <a:pt x="1293" y="367"/>
                        </a:lnTo>
                        <a:lnTo>
                          <a:pt x="1285" y="367"/>
                        </a:lnTo>
                        <a:lnTo>
                          <a:pt x="1277" y="367"/>
                        </a:lnTo>
                        <a:lnTo>
                          <a:pt x="1269" y="367"/>
                        </a:lnTo>
                        <a:lnTo>
                          <a:pt x="1269" y="359"/>
                        </a:lnTo>
                        <a:lnTo>
                          <a:pt x="1261" y="359"/>
                        </a:lnTo>
                        <a:lnTo>
                          <a:pt x="1253" y="359"/>
                        </a:lnTo>
                        <a:lnTo>
                          <a:pt x="1253" y="351"/>
                        </a:lnTo>
                        <a:lnTo>
                          <a:pt x="1245" y="351"/>
                        </a:lnTo>
                        <a:lnTo>
                          <a:pt x="1237" y="351"/>
                        </a:lnTo>
                        <a:lnTo>
                          <a:pt x="1237" y="359"/>
                        </a:lnTo>
                        <a:lnTo>
                          <a:pt x="1237" y="367"/>
                        </a:lnTo>
                        <a:lnTo>
                          <a:pt x="1229" y="367"/>
                        </a:lnTo>
                        <a:lnTo>
                          <a:pt x="1221" y="367"/>
                        </a:lnTo>
                        <a:lnTo>
                          <a:pt x="1221" y="375"/>
                        </a:lnTo>
                        <a:lnTo>
                          <a:pt x="1221" y="383"/>
                        </a:lnTo>
                        <a:lnTo>
                          <a:pt x="1221" y="391"/>
                        </a:lnTo>
                        <a:lnTo>
                          <a:pt x="1213" y="391"/>
                        </a:lnTo>
                        <a:lnTo>
                          <a:pt x="1213" y="399"/>
                        </a:lnTo>
                        <a:lnTo>
                          <a:pt x="1213" y="407"/>
                        </a:lnTo>
                        <a:lnTo>
                          <a:pt x="1213" y="415"/>
                        </a:lnTo>
                        <a:lnTo>
                          <a:pt x="1213" y="423"/>
                        </a:lnTo>
                        <a:lnTo>
                          <a:pt x="1213" y="431"/>
                        </a:lnTo>
                        <a:lnTo>
                          <a:pt x="1213" y="439"/>
                        </a:lnTo>
                        <a:lnTo>
                          <a:pt x="1213" y="447"/>
                        </a:lnTo>
                        <a:lnTo>
                          <a:pt x="1205" y="447"/>
                        </a:lnTo>
                        <a:lnTo>
                          <a:pt x="1205" y="455"/>
                        </a:lnTo>
                        <a:lnTo>
                          <a:pt x="1205" y="463"/>
                        </a:lnTo>
                        <a:lnTo>
                          <a:pt x="1197" y="463"/>
                        </a:lnTo>
                        <a:lnTo>
                          <a:pt x="1197" y="471"/>
                        </a:lnTo>
                        <a:lnTo>
                          <a:pt x="1197" y="479"/>
                        </a:lnTo>
                        <a:lnTo>
                          <a:pt x="1205" y="479"/>
                        </a:lnTo>
                        <a:lnTo>
                          <a:pt x="1205" y="487"/>
                        </a:lnTo>
                        <a:lnTo>
                          <a:pt x="1205" y="495"/>
                        </a:lnTo>
                        <a:lnTo>
                          <a:pt x="1205" y="503"/>
                        </a:lnTo>
                        <a:lnTo>
                          <a:pt x="1197" y="503"/>
                        </a:lnTo>
                        <a:lnTo>
                          <a:pt x="1197" y="511"/>
                        </a:lnTo>
                        <a:lnTo>
                          <a:pt x="1197" y="519"/>
                        </a:lnTo>
                        <a:lnTo>
                          <a:pt x="1197" y="527"/>
                        </a:lnTo>
                        <a:lnTo>
                          <a:pt x="1205" y="527"/>
                        </a:lnTo>
                        <a:lnTo>
                          <a:pt x="1205" y="535"/>
                        </a:lnTo>
                        <a:lnTo>
                          <a:pt x="1213" y="535"/>
                        </a:lnTo>
                        <a:lnTo>
                          <a:pt x="1221" y="535"/>
                        </a:lnTo>
                        <a:lnTo>
                          <a:pt x="1229" y="535"/>
                        </a:lnTo>
                        <a:lnTo>
                          <a:pt x="1229" y="543"/>
                        </a:lnTo>
                        <a:lnTo>
                          <a:pt x="1221" y="543"/>
                        </a:lnTo>
                        <a:lnTo>
                          <a:pt x="1229" y="543"/>
                        </a:lnTo>
                        <a:lnTo>
                          <a:pt x="1237" y="543"/>
                        </a:lnTo>
                        <a:lnTo>
                          <a:pt x="1245" y="543"/>
                        </a:lnTo>
                        <a:lnTo>
                          <a:pt x="1253" y="543"/>
                        </a:lnTo>
                        <a:lnTo>
                          <a:pt x="1261" y="543"/>
                        </a:lnTo>
                        <a:lnTo>
                          <a:pt x="1269" y="543"/>
                        </a:lnTo>
                        <a:lnTo>
                          <a:pt x="1277" y="543"/>
                        </a:lnTo>
                        <a:lnTo>
                          <a:pt x="1285" y="543"/>
                        </a:lnTo>
                        <a:lnTo>
                          <a:pt x="1293" y="543"/>
                        </a:lnTo>
                        <a:lnTo>
                          <a:pt x="1301" y="543"/>
                        </a:lnTo>
                        <a:lnTo>
                          <a:pt x="1309" y="543"/>
                        </a:lnTo>
                        <a:lnTo>
                          <a:pt x="1317" y="543"/>
                        </a:lnTo>
                        <a:lnTo>
                          <a:pt x="1309" y="543"/>
                        </a:lnTo>
                        <a:lnTo>
                          <a:pt x="1309" y="535"/>
                        </a:lnTo>
                        <a:lnTo>
                          <a:pt x="1309" y="527"/>
                        </a:lnTo>
                        <a:lnTo>
                          <a:pt x="1309" y="519"/>
                        </a:lnTo>
                        <a:lnTo>
                          <a:pt x="1317" y="519"/>
                        </a:lnTo>
                        <a:lnTo>
                          <a:pt x="1325" y="511"/>
                        </a:lnTo>
                        <a:lnTo>
                          <a:pt x="1333" y="511"/>
                        </a:lnTo>
                        <a:lnTo>
                          <a:pt x="1333" y="503"/>
                        </a:lnTo>
                        <a:lnTo>
                          <a:pt x="1341" y="503"/>
                        </a:lnTo>
                        <a:lnTo>
                          <a:pt x="1341" y="495"/>
                        </a:lnTo>
                        <a:lnTo>
                          <a:pt x="1349" y="495"/>
                        </a:lnTo>
                        <a:lnTo>
                          <a:pt x="1357" y="495"/>
                        </a:lnTo>
                        <a:lnTo>
                          <a:pt x="1365" y="495"/>
                        </a:lnTo>
                        <a:lnTo>
                          <a:pt x="1365" y="503"/>
                        </a:lnTo>
                        <a:lnTo>
                          <a:pt x="1373" y="503"/>
                        </a:lnTo>
                        <a:lnTo>
                          <a:pt x="1373" y="511"/>
                        </a:lnTo>
                        <a:lnTo>
                          <a:pt x="1381" y="511"/>
                        </a:lnTo>
                        <a:lnTo>
                          <a:pt x="1381" y="519"/>
                        </a:lnTo>
                        <a:lnTo>
                          <a:pt x="1389" y="519"/>
                        </a:lnTo>
                        <a:lnTo>
                          <a:pt x="1389" y="527"/>
                        </a:lnTo>
                        <a:lnTo>
                          <a:pt x="1397" y="527"/>
                        </a:lnTo>
                        <a:lnTo>
                          <a:pt x="1397" y="535"/>
                        </a:lnTo>
                        <a:lnTo>
                          <a:pt x="1405" y="543"/>
                        </a:lnTo>
                        <a:lnTo>
                          <a:pt x="1413" y="543"/>
                        </a:lnTo>
                        <a:lnTo>
                          <a:pt x="1421" y="543"/>
                        </a:lnTo>
                        <a:lnTo>
                          <a:pt x="1429" y="543"/>
                        </a:lnTo>
                        <a:lnTo>
                          <a:pt x="1437" y="543"/>
                        </a:lnTo>
                        <a:lnTo>
                          <a:pt x="1445" y="551"/>
                        </a:lnTo>
                        <a:lnTo>
                          <a:pt x="1445" y="559"/>
                        </a:lnTo>
                        <a:lnTo>
                          <a:pt x="1453" y="567"/>
                        </a:lnTo>
                        <a:lnTo>
                          <a:pt x="1453" y="575"/>
                        </a:lnTo>
                        <a:lnTo>
                          <a:pt x="1453" y="583"/>
                        </a:lnTo>
                        <a:lnTo>
                          <a:pt x="1461" y="583"/>
                        </a:lnTo>
                        <a:lnTo>
                          <a:pt x="1469" y="583"/>
                        </a:lnTo>
                        <a:lnTo>
                          <a:pt x="1477" y="583"/>
                        </a:lnTo>
                        <a:lnTo>
                          <a:pt x="1485" y="591"/>
                        </a:lnTo>
                        <a:lnTo>
                          <a:pt x="1485" y="599"/>
                        </a:lnTo>
                        <a:lnTo>
                          <a:pt x="1485" y="607"/>
                        </a:lnTo>
                        <a:lnTo>
                          <a:pt x="1477" y="614"/>
                        </a:lnTo>
                        <a:lnTo>
                          <a:pt x="1469" y="622"/>
                        </a:lnTo>
                        <a:lnTo>
                          <a:pt x="1461" y="622"/>
                        </a:lnTo>
                        <a:lnTo>
                          <a:pt x="1453" y="622"/>
                        </a:lnTo>
                        <a:lnTo>
                          <a:pt x="1445" y="622"/>
                        </a:lnTo>
                        <a:lnTo>
                          <a:pt x="1437" y="622"/>
                        </a:lnTo>
                        <a:lnTo>
                          <a:pt x="1429" y="622"/>
                        </a:lnTo>
                        <a:lnTo>
                          <a:pt x="1421" y="622"/>
                        </a:lnTo>
                        <a:lnTo>
                          <a:pt x="1413" y="614"/>
                        </a:lnTo>
                        <a:lnTo>
                          <a:pt x="1405" y="614"/>
                        </a:lnTo>
                        <a:lnTo>
                          <a:pt x="1405" y="622"/>
                        </a:lnTo>
                        <a:lnTo>
                          <a:pt x="1397" y="622"/>
                        </a:lnTo>
                        <a:lnTo>
                          <a:pt x="1389" y="622"/>
                        </a:lnTo>
                        <a:lnTo>
                          <a:pt x="1389" y="630"/>
                        </a:lnTo>
                        <a:lnTo>
                          <a:pt x="1381" y="630"/>
                        </a:lnTo>
                        <a:lnTo>
                          <a:pt x="1381" y="638"/>
                        </a:lnTo>
                        <a:lnTo>
                          <a:pt x="1373" y="638"/>
                        </a:lnTo>
                        <a:lnTo>
                          <a:pt x="1365" y="646"/>
                        </a:lnTo>
                        <a:lnTo>
                          <a:pt x="1357" y="646"/>
                        </a:lnTo>
                        <a:lnTo>
                          <a:pt x="1349" y="646"/>
                        </a:lnTo>
                        <a:lnTo>
                          <a:pt x="1341" y="646"/>
                        </a:lnTo>
                        <a:lnTo>
                          <a:pt x="1333" y="646"/>
                        </a:lnTo>
                        <a:lnTo>
                          <a:pt x="1333" y="654"/>
                        </a:lnTo>
                        <a:lnTo>
                          <a:pt x="1325" y="654"/>
                        </a:lnTo>
                        <a:lnTo>
                          <a:pt x="1325" y="662"/>
                        </a:lnTo>
                        <a:lnTo>
                          <a:pt x="1317" y="662"/>
                        </a:lnTo>
                        <a:lnTo>
                          <a:pt x="1317" y="670"/>
                        </a:lnTo>
                        <a:lnTo>
                          <a:pt x="1309" y="670"/>
                        </a:lnTo>
                        <a:lnTo>
                          <a:pt x="1301" y="670"/>
                        </a:lnTo>
                        <a:lnTo>
                          <a:pt x="1293" y="670"/>
                        </a:lnTo>
                        <a:lnTo>
                          <a:pt x="1285" y="670"/>
                        </a:lnTo>
                        <a:lnTo>
                          <a:pt x="1285" y="678"/>
                        </a:lnTo>
                        <a:lnTo>
                          <a:pt x="1277" y="678"/>
                        </a:lnTo>
                        <a:lnTo>
                          <a:pt x="1277" y="686"/>
                        </a:lnTo>
                        <a:lnTo>
                          <a:pt x="1269" y="686"/>
                        </a:lnTo>
                        <a:lnTo>
                          <a:pt x="1261" y="686"/>
                        </a:lnTo>
                        <a:lnTo>
                          <a:pt x="1261" y="694"/>
                        </a:lnTo>
                        <a:lnTo>
                          <a:pt x="1261" y="702"/>
                        </a:lnTo>
                        <a:lnTo>
                          <a:pt x="1261" y="710"/>
                        </a:lnTo>
                        <a:lnTo>
                          <a:pt x="1261" y="718"/>
                        </a:lnTo>
                        <a:lnTo>
                          <a:pt x="1261" y="726"/>
                        </a:lnTo>
                        <a:lnTo>
                          <a:pt x="1261" y="734"/>
                        </a:lnTo>
                        <a:lnTo>
                          <a:pt x="1253" y="734"/>
                        </a:lnTo>
                        <a:lnTo>
                          <a:pt x="1245" y="734"/>
                        </a:lnTo>
                        <a:lnTo>
                          <a:pt x="1245" y="742"/>
                        </a:lnTo>
                        <a:lnTo>
                          <a:pt x="1237" y="742"/>
                        </a:lnTo>
                        <a:lnTo>
                          <a:pt x="1237" y="750"/>
                        </a:lnTo>
                        <a:lnTo>
                          <a:pt x="1229" y="750"/>
                        </a:lnTo>
                        <a:lnTo>
                          <a:pt x="1221" y="758"/>
                        </a:lnTo>
                        <a:lnTo>
                          <a:pt x="1221" y="766"/>
                        </a:lnTo>
                        <a:lnTo>
                          <a:pt x="1213" y="766"/>
                        </a:lnTo>
                        <a:lnTo>
                          <a:pt x="1205" y="766"/>
                        </a:lnTo>
                        <a:lnTo>
                          <a:pt x="1205" y="758"/>
                        </a:lnTo>
                        <a:lnTo>
                          <a:pt x="1197" y="758"/>
                        </a:lnTo>
                        <a:lnTo>
                          <a:pt x="1189" y="758"/>
                        </a:lnTo>
                        <a:lnTo>
                          <a:pt x="1181" y="758"/>
                        </a:lnTo>
                        <a:lnTo>
                          <a:pt x="1173" y="758"/>
                        </a:lnTo>
                        <a:lnTo>
                          <a:pt x="1165" y="758"/>
                        </a:lnTo>
                        <a:lnTo>
                          <a:pt x="1157" y="758"/>
                        </a:lnTo>
                        <a:lnTo>
                          <a:pt x="1157" y="766"/>
                        </a:lnTo>
                        <a:lnTo>
                          <a:pt x="1149" y="766"/>
                        </a:lnTo>
                        <a:lnTo>
                          <a:pt x="1149" y="774"/>
                        </a:lnTo>
                        <a:lnTo>
                          <a:pt x="1149" y="782"/>
                        </a:lnTo>
                        <a:lnTo>
                          <a:pt x="1149" y="790"/>
                        </a:lnTo>
                        <a:lnTo>
                          <a:pt x="1149" y="798"/>
                        </a:lnTo>
                        <a:lnTo>
                          <a:pt x="1149" y="806"/>
                        </a:lnTo>
                        <a:lnTo>
                          <a:pt x="1142" y="806"/>
                        </a:lnTo>
                        <a:lnTo>
                          <a:pt x="1142" y="814"/>
                        </a:lnTo>
                        <a:lnTo>
                          <a:pt x="1134" y="814"/>
                        </a:lnTo>
                        <a:lnTo>
                          <a:pt x="1126" y="822"/>
                        </a:lnTo>
                        <a:lnTo>
                          <a:pt x="1126" y="830"/>
                        </a:lnTo>
                        <a:lnTo>
                          <a:pt x="1118" y="830"/>
                        </a:lnTo>
                        <a:lnTo>
                          <a:pt x="1118" y="838"/>
                        </a:lnTo>
                        <a:lnTo>
                          <a:pt x="1110" y="838"/>
                        </a:lnTo>
                        <a:lnTo>
                          <a:pt x="1110" y="846"/>
                        </a:lnTo>
                        <a:lnTo>
                          <a:pt x="1102" y="846"/>
                        </a:lnTo>
                        <a:lnTo>
                          <a:pt x="1070" y="862"/>
                        </a:lnTo>
                        <a:lnTo>
                          <a:pt x="1062" y="862"/>
                        </a:lnTo>
                        <a:lnTo>
                          <a:pt x="1054" y="862"/>
                        </a:lnTo>
                        <a:lnTo>
                          <a:pt x="1046" y="862"/>
                        </a:lnTo>
                        <a:lnTo>
                          <a:pt x="1046" y="854"/>
                        </a:lnTo>
                        <a:lnTo>
                          <a:pt x="1038" y="854"/>
                        </a:lnTo>
                        <a:lnTo>
                          <a:pt x="1030" y="846"/>
                        </a:lnTo>
                        <a:lnTo>
                          <a:pt x="1030" y="838"/>
                        </a:lnTo>
                        <a:lnTo>
                          <a:pt x="1022" y="838"/>
                        </a:lnTo>
                        <a:lnTo>
                          <a:pt x="1014" y="830"/>
                        </a:lnTo>
                        <a:lnTo>
                          <a:pt x="1006" y="830"/>
                        </a:lnTo>
                        <a:lnTo>
                          <a:pt x="998" y="838"/>
                        </a:lnTo>
                        <a:lnTo>
                          <a:pt x="990" y="838"/>
                        </a:lnTo>
                        <a:lnTo>
                          <a:pt x="990" y="846"/>
                        </a:lnTo>
                        <a:lnTo>
                          <a:pt x="982" y="846"/>
                        </a:lnTo>
                        <a:lnTo>
                          <a:pt x="982" y="854"/>
                        </a:lnTo>
                        <a:lnTo>
                          <a:pt x="982" y="862"/>
                        </a:lnTo>
                        <a:lnTo>
                          <a:pt x="982" y="870"/>
                        </a:lnTo>
                        <a:lnTo>
                          <a:pt x="974" y="870"/>
                        </a:lnTo>
                        <a:lnTo>
                          <a:pt x="974" y="878"/>
                        </a:lnTo>
                        <a:lnTo>
                          <a:pt x="966" y="878"/>
                        </a:lnTo>
                        <a:lnTo>
                          <a:pt x="966" y="886"/>
                        </a:lnTo>
                        <a:lnTo>
                          <a:pt x="966" y="894"/>
                        </a:lnTo>
                        <a:lnTo>
                          <a:pt x="974" y="894"/>
                        </a:lnTo>
                        <a:lnTo>
                          <a:pt x="974" y="902"/>
                        </a:lnTo>
                        <a:lnTo>
                          <a:pt x="982" y="902"/>
                        </a:lnTo>
                        <a:lnTo>
                          <a:pt x="982" y="910"/>
                        </a:lnTo>
                        <a:lnTo>
                          <a:pt x="982" y="918"/>
                        </a:lnTo>
                        <a:lnTo>
                          <a:pt x="982" y="926"/>
                        </a:lnTo>
                        <a:lnTo>
                          <a:pt x="982" y="934"/>
                        </a:lnTo>
                        <a:lnTo>
                          <a:pt x="982" y="942"/>
                        </a:lnTo>
                        <a:lnTo>
                          <a:pt x="982" y="950"/>
                        </a:lnTo>
                        <a:lnTo>
                          <a:pt x="982" y="958"/>
                        </a:lnTo>
                        <a:lnTo>
                          <a:pt x="982" y="966"/>
                        </a:lnTo>
                        <a:lnTo>
                          <a:pt x="974" y="966"/>
                        </a:lnTo>
                        <a:lnTo>
                          <a:pt x="974" y="974"/>
                        </a:lnTo>
                        <a:lnTo>
                          <a:pt x="966" y="974"/>
                        </a:lnTo>
                        <a:lnTo>
                          <a:pt x="966" y="982"/>
                        </a:lnTo>
                        <a:lnTo>
                          <a:pt x="966" y="990"/>
                        </a:lnTo>
                        <a:lnTo>
                          <a:pt x="958" y="990"/>
                        </a:lnTo>
                        <a:lnTo>
                          <a:pt x="958" y="998"/>
                        </a:lnTo>
                        <a:lnTo>
                          <a:pt x="950" y="998"/>
                        </a:lnTo>
                        <a:lnTo>
                          <a:pt x="950" y="1006"/>
                        </a:lnTo>
                        <a:lnTo>
                          <a:pt x="942" y="1006"/>
                        </a:lnTo>
                        <a:lnTo>
                          <a:pt x="934" y="1006"/>
                        </a:lnTo>
                        <a:lnTo>
                          <a:pt x="934" y="1014"/>
                        </a:lnTo>
                        <a:lnTo>
                          <a:pt x="926" y="1014"/>
                        </a:lnTo>
                        <a:lnTo>
                          <a:pt x="926" y="1021"/>
                        </a:lnTo>
                        <a:lnTo>
                          <a:pt x="926" y="1029"/>
                        </a:lnTo>
                        <a:lnTo>
                          <a:pt x="918" y="1037"/>
                        </a:lnTo>
                        <a:lnTo>
                          <a:pt x="918" y="1045"/>
                        </a:lnTo>
                        <a:lnTo>
                          <a:pt x="910" y="1045"/>
                        </a:lnTo>
                        <a:lnTo>
                          <a:pt x="902" y="1045"/>
                        </a:lnTo>
                        <a:lnTo>
                          <a:pt x="902" y="1053"/>
                        </a:lnTo>
                        <a:lnTo>
                          <a:pt x="902" y="1061"/>
                        </a:lnTo>
                        <a:lnTo>
                          <a:pt x="894" y="1061"/>
                        </a:lnTo>
                        <a:lnTo>
                          <a:pt x="894" y="1069"/>
                        </a:lnTo>
                        <a:lnTo>
                          <a:pt x="886" y="1069"/>
                        </a:lnTo>
                        <a:lnTo>
                          <a:pt x="878" y="1069"/>
                        </a:lnTo>
                        <a:lnTo>
                          <a:pt x="878" y="1077"/>
                        </a:lnTo>
                        <a:lnTo>
                          <a:pt x="870" y="1077"/>
                        </a:lnTo>
                        <a:lnTo>
                          <a:pt x="862" y="1077"/>
                        </a:lnTo>
                        <a:lnTo>
                          <a:pt x="854" y="1077"/>
                        </a:lnTo>
                        <a:lnTo>
                          <a:pt x="846" y="1077"/>
                        </a:lnTo>
                        <a:lnTo>
                          <a:pt x="814" y="1093"/>
                        </a:lnTo>
                        <a:lnTo>
                          <a:pt x="806" y="1093"/>
                        </a:lnTo>
                        <a:lnTo>
                          <a:pt x="798" y="1093"/>
                        </a:lnTo>
                        <a:lnTo>
                          <a:pt x="790" y="1093"/>
                        </a:lnTo>
                        <a:lnTo>
                          <a:pt x="782" y="1093"/>
                        </a:lnTo>
                        <a:lnTo>
                          <a:pt x="774" y="1093"/>
                        </a:lnTo>
                        <a:lnTo>
                          <a:pt x="750" y="1093"/>
                        </a:lnTo>
                        <a:lnTo>
                          <a:pt x="742" y="1093"/>
                        </a:lnTo>
                        <a:lnTo>
                          <a:pt x="734" y="1093"/>
                        </a:lnTo>
                        <a:lnTo>
                          <a:pt x="734" y="1085"/>
                        </a:lnTo>
                        <a:lnTo>
                          <a:pt x="734" y="1077"/>
                        </a:lnTo>
                        <a:lnTo>
                          <a:pt x="726" y="1077"/>
                        </a:lnTo>
                        <a:lnTo>
                          <a:pt x="718" y="1077"/>
                        </a:lnTo>
                        <a:lnTo>
                          <a:pt x="710" y="1077"/>
                        </a:lnTo>
                        <a:lnTo>
                          <a:pt x="702" y="1077"/>
                        </a:lnTo>
                        <a:lnTo>
                          <a:pt x="694" y="1077"/>
                        </a:lnTo>
                        <a:lnTo>
                          <a:pt x="686" y="1077"/>
                        </a:lnTo>
                        <a:lnTo>
                          <a:pt x="686" y="1085"/>
                        </a:lnTo>
                        <a:lnTo>
                          <a:pt x="686" y="1093"/>
                        </a:lnTo>
                        <a:lnTo>
                          <a:pt x="678" y="1093"/>
                        </a:lnTo>
                        <a:lnTo>
                          <a:pt x="670" y="1093"/>
                        </a:lnTo>
                        <a:lnTo>
                          <a:pt x="662" y="1093"/>
                        </a:lnTo>
                        <a:lnTo>
                          <a:pt x="654" y="1101"/>
                        </a:lnTo>
                        <a:lnTo>
                          <a:pt x="646" y="1101"/>
                        </a:lnTo>
                        <a:lnTo>
                          <a:pt x="646" y="1109"/>
                        </a:lnTo>
                        <a:lnTo>
                          <a:pt x="639" y="1109"/>
                        </a:lnTo>
                        <a:lnTo>
                          <a:pt x="631" y="1109"/>
                        </a:lnTo>
                        <a:lnTo>
                          <a:pt x="623" y="1117"/>
                        </a:lnTo>
                        <a:lnTo>
                          <a:pt x="615" y="1117"/>
                        </a:lnTo>
                        <a:lnTo>
                          <a:pt x="615" y="1125"/>
                        </a:lnTo>
                        <a:lnTo>
                          <a:pt x="607" y="1125"/>
                        </a:lnTo>
                        <a:lnTo>
                          <a:pt x="607" y="1133"/>
                        </a:lnTo>
                        <a:lnTo>
                          <a:pt x="599" y="1133"/>
                        </a:lnTo>
                        <a:lnTo>
                          <a:pt x="591" y="1133"/>
                        </a:lnTo>
                        <a:lnTo>
                          <a:pt x="583" y="1133"/>
                        </a:lnTo>
                        <a:lnTo>
                          <a:pt x="583" y="1141"/>
                        </a:lnTo>
                        <a:lnTo>
                          <a:pt x="575" y="1141"/>
                        </a:lnTo>
                        <a:lnTo>
                          <a:pt x="567" y="1141"/>
                        </a:lnTo>
                        <a:lnTo>
                          <a:pt x="559" y="1141"/>
                        </a:lnTo>
                        <a:lnTo>
                          <a:pt x="551" y="1141"/>
                        </a:lnTo>
                        <a:lnTo>
                          <a:pt x="543" y="1141"/>
                        </a:lnTo>
                        <a:lnTo>
                          <a:pt x="535" y="1141"/>
                        </a:lnTo>
                        <a:lnTo>
                          <a:pt x="527" y="1149"/>
                        </a:lnTo>
                        <a:lnTo>
                          <a:pt x="519" y="1149"/>
                        </a:lnTo>
                        <a:lnTo>
                          <a:pt x="511" y="1149"/>
                        </a:lnTo>
                        <a:lnTo>
                          <a:pt x="503" y="1141"/>
                        </a:lnTo>
                        <a:lnTo>
                          <a:pt x="495" y="1141"/>
                        </a:lnTo>
                        <a:lnTo>
                          <a:pt x="487" y="1141"/>
                        </a:lnTo>
                        <a:lnTo>
                          <a:pt x="479" y="1141"/>
                        </a:lnTo>
                        <a:lnTo>
                          <a:pt x="471" y="1141"/>
                        </a:lnTo>
                        <a:lnTo>
                          <a:pt x="463" y="1133"/>
                        </a:lnTo>
                        <a:lnTo>
                          <a:pt x="455" y="1133"/>
                        </a:lnTo>
                        <a:lnTo>
                          <a:pt x="447" y="1133"/>
                        </a:lnTo>
                        <a:lnTo>
                          <a:pt x="439" y="1133"/>
                        </a:lnTo>
                        <a:lnTo>
                          <a:pt x="439" y="1125"/>
                        </a:lnTo>
                        <a:lnTo>
                          <a:pt x="431" y="1125"/>
                        </a:lnTo>
                        <a:lnTo>
                          <a:pt x="423" y="1125"/>
                        </a:lnTo>
                        <a:lnTo>
                          <a:pt x="415" y="1125"/>
                        </a:lnTo>
                        <a:lnTo>
                          <a:pt x="407" y="1125"/>
                        </a:lnTo>
                        <a:lnTo>
                          <a:pt x="399" y="1125"/>
                        </a:lnTo>
                        <a:lnTo>
                          <a:pt x="391" y="1117"/>
                        </a:lnTo>
                        <a:lnTo>
                          <a:pt x="383" y="1117"/>
                        </a:lnTo>
                        <a:lnTo>
                          <a:pt x="375" y="1117"/>
                        </a:lnTo>
                        <a:lnTo>
                          <a:pt x="367" y="1117"/>
                        </a:lnTo>
                        <a:lnTo>
                          <a:pt x="359" y="1117"/>
                        </a:lnTo>
                        <a:lnTo>
                          <a:pt x="351" y="1117"/>
                        </a:lnTo>
                        <a:lnTo>
                          <a:pt x="343" y="1117"/>
                        </a:lnTo>
                        <a:lnTo>
                          <a:pt x="343" y="1109"/>
                        </a:lnTo>
                        <a:lnTo>
                          <a:pt x="335" y="1101"/>
                        </a:lnTo>
                        <a:lnTo>
                          <a:pt x="335" y="1093"/>
                        </a:lnTo>
                        <a:lnTo>
                          <a:pt x="327" y="1093"/>
                        </a:lnTo>
                        <a:lnTo>
                          <a:pt x="319" y="1085"/>
                        </a:lnTo>
                        <a:lnTo>
                          <a:pt x="311" y="1085"/>
                        </a:lnTo>
                        <a:lnTo>
                          <a:pt x="303" y="1085"/>
                        </a:lnTo>
                        <a:lnTo>
                          <a:pt x="295" y="1085"/>
                        </a:lnTo>
                        <a:lnTo>
                          <a:pt x="287" y="1085"/>
                        </a:lnTo>
                        <a:lnTo>
                          <a:pt x="279" y="1085"/>
                        </a:lnTo>
                        <a:lnTo>
                          <a:pt x="271" y="1085"/>
                        </a:lnTo>
                        <a:lnTo>
                          <a:pt x="263" y="1085"/>
                        </a:lnTo>
                        <a:lnTo>
                          <a:pt x="255" y="1085"/>
                        </a:lnTo>
                        <a:lnTo>
                          <a:pt x="247" y="1085"/>
                        </a:lnTo>
                        <a:lnTo>
                          <a:pt x="223" y="1085"/>
                        </a:lnTo>
                        <a:lnTo>
                          <a:pt x="215" y="1085"/>
                        </a:lnTo>
                        <a:lnTo>
                          <a:pt x="207" y="1085"/>
                        </a:lnTo>
                        <a:lnTo>
                          <a:pt x="199" y="1085"/>
                        </a:lnTo>
                        <a:lnTo>
                          <a:pt x="191" y="1085"/>
                        </a:lnTo>
                        <a:lnTo>
                          <a:pt x="183" y="1085"/>
                        </a:lnTo>
                        <a:lnTo>
                          <a:pt x="175" y="1085"/>
                        </a:lnTo>
                        <a:lnTo>
                          <a:pt x="167" y="1085"/>
                        </a:lnTo>
                        <a:lnTo>
                          <a:pt x="159" y="1085"/>
                        </a:lnTo>
                        <a:lnTo>
                          <a:pt x="159" y="1077"/>
                        </a:lnTo>
                        <a:lnTo>
                          <a:pt x="151" y="1077"/>
                        </a:lnTo>
                        <a:lnTo>
                          <a:pt x="143" y="1077"/>
                        </a:lnTo>
                        <a:lnTo>
                          <a:pt x="135" y="1069"/>
                        </a:lnTo>
                        <a:lnTo>
                          <a:pt x="128" y="1069"/>
                        </a:lnTo>
                        <a:lnTo>
                          <a:pt x="120" y="1069"/>
                        </a:lnTo>
                        <a:lnTo>
                          <a:pt x="112" y="1069"/>
                        </a:lnTo>
                        <a:lnTo>
                          <a:pt x="104" y="1069"/>
                        </a:lnTo>
                        <a:lnTo>
                          <a:pt x="96" y="1069"/>
                        </a:lnTo>
                        <a:lnTo>
                          <a:pt x="88" y="1069"/>
                        </a:lnTo>
                        <a:lnTo>
                          <a:pt x="80" y="1069"/>
                        </a:lnTo>
                        <a:lnTo>
                          <a:pt x="72" y="1069"/>
                        </a:lnTo>
                        <a:lnTo>
                          <a:pt x="64" y="1069"/>
                        </a:lnTo>
                        <a:lnTo>
                          <a:pt x="56" y="1069"/>
                        </a:lnTo>
                        <a:lnTo>
                          <a:pt x="48" y="1069"/>
                        </a:lnTo>
                        <a:lnTo>
                          <a:pt x="40" y="1069"/>
                        </a:lnTo>
                        <a:lnTo>
                          <a:pt x="32" y="1069"/>
                        </a:lnTo>
                        <a:lnTo>
                          <a:pt x="32" y="1061"/>
                        </a:lnTo>
                        <a:lnTo>
                          <a:pt x="24" y="1061"/>
                        </a:lnTo>
                        <a:lnTo>
                          <a:pt x="16" y="1061"/>
                        </a:lnTo>
                        <a:lnTo>
                          <a:pt x="16" y="1069"/>
                        </a:lnTo>
                        <a:lnTo>
                          <a:pt x="16" y="1077"/>
                        </a:lnTo>
                        <a:lnTo>
                          <a:pt x="16" y="1085"/>
                        </a:lnTo>
                        <a:lnTo>
                          <a:pt x="16" y="1093"/>
                        </a:lnTo>
                        <a:lnTo>
                          <a:pt x="24" y="1093"/>
                        </a:lnTo>
                        <a:lnTo>
                          <a:pt x="24" y="1101"/>
                        </a:lnTo>
                        <a:lnTo>
                          <a:pt x="32" y="1109"/>
                        </a:lnTo>
                        <a:lnTo>
                          <a:pt x="32" y="1117"/>
                        </a:lnTo>
                        <a:lnTo>
                          <a:pt x="32" y="1125"/>
                        </a:lnTo>
                        <a:lnTo>
                          <a:pt x="40" y="1125"/>
                        </a:lnTo>
                        <a:lnTo>
                          <a:pt x="32" y="1133"/>
                        </a:lnTo>
                        <a:lnTo>
                          <a:pt x="24" y="1141"/>
                        </a:lnTo>
                        <a:lnTo>
                          <a:pt x="16" y="1149"/>
                        </a:lnTo>
                        <a:lnTo>
                          <a:pt x="16" y="1141"/>
                        </a:lnTo>
                        <a:lnTo>
                          <a:pt x="16" y="1149"/>
                        </a:lnTo>
                        <a:lnTo>
                          <a:pt x="8" y="1157"/>
                        </a:lnTo>
                        <a:lnTo>
                          <a:pt x="0" y="1165"/>
                        </a:lnTo>
                        <a:lnTo>
                          <a:pt x="8" y="1165"/>
                        </a:lnTo>
                        <a:lnTo>
                          <a:pt x="16" y="1165"/>
                        </a:lnTo>
                        <a:lnTo>
                          <a:pt x="24" y="1165"/>
                        </a:lnTo>
                        <a:lnTo>
                          <a:pt x="24" y="1173"/>
                        </a:lnTo>
                        <a:lnTo>
                          <a:pt x="32" y="1173"/>
                        </a:lnTo>
                        <a:lnTo>
                          <a:pt x="40" y="1173"/>
                        </a:lnTo>
                        <a:lnTo>
                          <a:pt x="48" y="1173"/>
                        </a:lnTo>
                        <a:lnTo>
                          <a:pt x="48" y="1181"/>
                        </a:lnTo>
                        <a:lnTo>
                          <a:pt x="56" y="1181"/>
                        </a:lnTo>
                        <a:lnTo>
                          <a:pt x="56" y="1189"/>
                        </a:lnTo>
                        <a:lnTo>
                          <a:pt x="56" y="1197"/>
                        </a:lnTo>
                        <a:lnTo>
                          <a:pt x="56" y="1205"/>
                        </a:lnTo>
                        <a:lnTo>
                          <a:pt x="56" y="1213"/>
                        </a:lnTo>
                        <a:lnTo>
                          <a:pt x="56" y="1221"/>
                        </a:lnTo>
                        <a:lnTo>
                          <a:pt x="56" y="1229"/>
                        </a:lnTo>
                        <a:lnTo>
                          <a:pt x="64" y="1229"/>
                        </a:lnTo>
                        <a:lnTo>
                          <a:pt x="64" y="1237"/>
                        </a:lnTo>
                        <a:lnTo>
                          <a:pt x="64" y="1245"/>
                        </a:lnTo>
                        <a:lnTo>
                          <a:pt x="64" y="1253"/>
                        </a:lnTo>
                        <a:lnTo>
                          <a:pt x="64" y="1261"/>
                        </a:lnTo>
                        <a:lnTo>
                          <a:pt x="72" y="1269"/>
                        </a:lnTo>
                        <a:lnTo>
                          <a:pt x="80" y="1269"/>
                        </a:lnTo>
                        <a:lnTo>
                          <a:pt x="88" y="1269"/>
                        </a:lnTo>
                        <a:lnTo>
                          <a:pt x="96" y="1269"/>
                        </a:lnTo>
                        <a:lnTo>
                          <a:pt x="104" y="1269"/>
                        </a:lnTo>
                        <a:lnTo>
                          <a:pt x="104" y="1261"/>
                        </a:lnTo>
                        <a:lnTo>
                          <a:pt x="112" y="1261"/>
                        </a:lnTo>
                        <a:lnTo>
                          <a:pt x="120" y="1261"/>
                        </a:lnTo>
                        <a:lnTo>
                          <a:pt x="128" y="1253"/>
                        </a:lnTo>
                        <a:lnTo>
                          <a:pt x="128" y="1245"/>
                        </a:lnTo>
                        <a:lnTo>
                          <a:pt x="135" y="1245"/>
                        </a:lnTo>
                        <a:lnTo>
                          <a:pt x="143" y="1237"/>
                        </a:lnTo>
                        <a:lnTo>
                          <a:pt x="143" y="1229"/>
                        </a:lnTo>
                        <a:lnTo>
                          <a:pt x="151" y="1221"/>
                        </a:lnTo>
                        <a:lnTo>
                          <a:pt x="159" y="1221"/>
                        </a:lnTo>
                        <a:lnTo>
                          <a:pt x="167" y="1221"/>
                        </a:lnTo>
                        <a:lnTo>
                          <a:pt x="175" y="1221"/>
                        </a:lnTo>
                        <a:lnTo>
                          <a:pt x="183" y="1221"/>
                        </a:lnTo>
                        <a:lnTo>
                          <a:pt x="183" y="1229"/>
                        </a:lnTo>
                        <a:lnTo>
                          <a:pt x="191" y="1229"/>
                        </a:lnTo>
                        <a:lnTo>
                          <a:pt x="199" y="1229"/>
                        </a:lnTo>
                        <a:lnTo>
                          <a:pt x="199" y="1237"/>
                        </a:lnTo>
                        <a:lnTo>
                          <a:pt x="207" y="1245"/>
                        </a:lnTo>
                        <a:lnTo>
                          <a:pt x="215" y="1245"/>
                        </a:lnTo>
                        <a:lnTo>
                          <a:pt x="215" y="1253"/>
                        </a:lnTo>
                        <a:lnTo>
                          <a:pt x="215" y="1261"/>
                        </a:lnTo>
                        <a:lnTo>
                          <a:pt x="207" y="1261"/>
                        </a:lnTo>
                        <a:lnTo>
                          <a:pt x="207" y="1269"/>
                        </a:lnTo>
                        <a:lnTo>
                          <a:pt x="199" y="1269"/>
                        </a:lnTo>
                        <a:lnTo>
                          <a:pt x="199" y="1277"/>
                        </a:lnTo>
                        <a:lnTo>
                          <a:pt x="191" y="1277"/>
                        </a:lnTo>
                        <a:lnTo>
                          <a:pt x="183" y="1277"/>
                        </a:lnTo>
                        <a:lnTo>
                          <a:pt x="183" y="1285"/>
                        </a:lnTo>
                        <a:lnTo>
                          <a:pt x="183" y="1293"/>
                        </a:lnTo>
                        <a:lnTo>
                          <a:pt x="183" y="1301"/>
                        </a:lnTo>
                        <a:lnTo>
                          <a:pt x="191" y="1309"/>
                        </a:lnTo>
                        <a:lnTo>
                          <a:pt x="183" y="1309"/>
                        </a:lnTo>
                        <a:lnTo>
                          <a:pt x="175" y="1309"/>
                        </a:lnTo>
                        <a:lnTo>
                          <a:pt x="175" y="1317"/>
                        </a:lnTo>
                        <a:lnTo>
                          <a:pt x="183" y="1325"/>
                        </a:lnTo>
                        <a:lnTo>
                          <a:pt x="191" y="1325"/>
                        </a:lnTo>
                        <a:lnTo>
                          <a:pt x="199" y="1325"/>
                        </a:lnTo>
                        <a:lnTo>
                          <a:pt x="207" y="1333"/>
                        </a:lnTo>
                        <a:lnTo>
                          <a:pt x="215" y="1333"/>
                        </a:lnTo>
                        <a:lnTo>
                          <a:pt x="215" y="1341"/>
                        </a:lnTo>
                        <a:lnTo>
                          <a:pt x="223" y="1341"/>
                        </a:lnTo>
                        <a:lnTo>
                          <a:pt x="255" y="1357"/>
                        </a:lnTo>
                        <a:lnTo>
                          <a:pt x="255" y="1389"/>
                        </a:lnTo>
                        <a:lnTo>
                          <a:pt x="263" y="1389"/>
                        </a:lnTo>
                        <a:lnTo>
                          <a:pt x="271" y="1389"/>
                        </a:lnTo>
                        <a:lnTo>
                          <a:pt x="279" y="1389"/>
                        </a:lnTo>
                        <a:lnTo>
                          <a:pt x="279" y="1397"/>
                        </a:lnTo>
                        <a:lnTo>
                          <a:pt x="287" y="1397"/>
                        </a:lnTo>
                        <a:lnTo>
                          <a:pt x="295" y="1405"/>
                        </a:lnTo>
                        <a:lnTo>
                          <a:pt x="295" y="1413"/>
                        </a:lnTo>
                        <a:lnTo>
                          <a:pt x="295" y="1421"/>
                        </a:lnTo>
                        <a:lnTo>
                          <a:pt x="303" y="1429"/>
                        </a:lnTo>
                        <a:lnTo>
                          <a:pt x="311" y="1429"/>
                        </a:lnTo>
                        <a:lnTo>
                          <a:pt x="319" y="1429"/>
                        </a:lnTo>
                        <a:lnTo>
                          <a:pt x="327" y="1429"/>
                        </a:lnTo>
                        <a:lnTo>
                          <a:pt x="335" y="1429"/>
                        </a:lnTo>
                        <a:lnTo>
                          <a:pt x="343" y="1429"/>
                        </a:lnTo>
                        <a:lnTo>
                          <a:pt x="351" y="1429"/>
                        </a:lnTo>
                        <a:lnTo>
                          <a:pt x="359" y="1429"/>
                        </a:lnTo>
                        <a:lnTo>
                          <a:pt x="351" y="1429"/>
                        </a:lnTo>
                        <a:lnTo>
                          <a:pt x="351" y="1421"/>
                        </a:lnTo>
                        <a:lnTo>
                          <a:pt x="351" y="1413"/>
                        </a:lnTo>
                        <a:lnTo>
                          <a:pt x="351" y="1405"/>
                        </a:lnTo>
                        <a:lnTo>
                          <a:pt x="351" y="1397"/>
                        </a:lnTo>
                        <a:lnTo>
                          <a:pt x="343" y="1397"/>
                        </a:lnTo>
                        <a:lnTo>
                          <a:pt x="335" y="1397"/>
                        </a:lnTo>
                        <a:lnTo>
                          <a:pt x="335" y="1389"/>
                        </a:lnTo>
                        <a:lnTo>
                          <a:pt x="343" y="1389"/>
                        </a:lnTo>
                        <a:lnTo>
                          <a:pt x="351" y="1389"/>
                        </a:lnTo>
                        <a:lnTo>
                          <a:pt x="359" y="1389"/>
                        </a:lnTo>
                        <a:lnTo>
                          <a:pt x="367" y="1389"/>
                        </a:lnTo>
                        <a:lnTo>
                          <a:pt x="375" y="1389"/>
                        </a:lnTo>
                        <a:lnTo>
                          <a:pt x="383" y="1389"/>
                        </a:lnTo>
                        <a:lnTo>
                          <a:pt x="391" y="1389"/>
                        </a:lnTo>
                        <a:lnTo>
                          <a:pt x="399" y="1389"/>
                        </a:lnTo>
                        <a:lnTo>
                          <a:pt x="407" y="1389"/>
                        </a:lnTo>
                        <a:lnTo>
                          <a:pt x="415" y="1389"/>
                        </a:lnTo>
                        <a:lnTo>
                          <a:pt x="423" y="1389"/>
                        </a:lnTo>
                        <a:lnTo>
                          <a:pt x="431" y="1389"/>
                        </a:lnTo>
                        <a:lnTo>
                          <a:pt x="439" y="1389"/>
                        </a:lnTo>
                        <a:lnTo>
                          <a:pt x="439" y="1381"/>
                        </a:lnTo>
                        <a:lnTo>
                          <a:pt x="447" y="1381"/>
                        </a:lnTo>
                        <a:lnTo>
                          <a:pt x="455" y="1381"/>
                        </a:lnTo>
                        <a:lnTo>
                          <a:pt x="463" y="1373"/>
                        </a:lnTo>
                        <a:lnTo>
                          <a:pt x="471" y="1373"/>
                        </a:lnTo>
                        <a:lnTo>
                          <a:pt x="479" y="1373"/>
                        </a:lnTo>
                        <a:lnTo>
                          <a:pt x="487" y="1373"/>
                        </a:lnTo>
                        <a:lnTo>
                          <a:pt x="495" y="1373"/>
                        </a:lnTo>
                        <a:lnTo>
                          <a:pt x="503" y="1373"/>
                        </a:lnTo>
                        <a:lnTo>
                          <a:pt x="503" y="1381"/>
                        </a:lnTo>
                        <a:lnTo>
                          <a:pt x="511" y="1381"/>
                        </a:lnTo>
                        <a:lnTo>
                          <a:pt x="511" y="1389"/>
                        </a:lnTo>
                        <a:lnTo>
                          <a:pt x="519" y="1389"/>
                        </a:lnTo>
                        <a:lnTo>
                          <a:pt x="511" y="1389"/>
                        </a:lnTo>
                        <a:lnTo>
                          <a:pt x="511" y="1397"/>
                        </a:lnTo>
                        <a:lnTo>
                          <a:pt x="503" y="1405"/>
                        </a:lnTo>
                        <a:lnTo>
                          <a:pt x="495" y="1405"/>
                        </a:lnTo>
                        <a:lnTo>
                          <a:pt x="487" y="1413"/>
                        </a:lnTo>
                        <a:lnTo>
                          <a:pt x="479" y="1413"/>
                        </a:lnTo>
                        <a:lnTo>
                          <a:pt x="479" y="1421"/>
                        </a:lnTo>
                        <a:lnTo>
                          <a:pt x="479" y="1429"/>
                        </a:lnTo>
                        <a:lnTo>
                          <a:pt x="471" y="1429"/>
                        </a:lnTo>
                        <a:lnTo>
                          <a:pt x="471" y="1436"/>
                        </a:lnTo>
                        <a:lnTo>
                          <a:pt x="471" y="1444"/>
                        </a:lnTo>
                        <a:lnTo>
                          <a:pt x="463" y="1444"/>
                        </a:lnTo>
                        <a:lnTo>
                          <a:pt x="463" y="1452"/>
                        </a:lnTo>
                        <a:lnTo>
                          <a:pt x="455" y="1452"/>
                        </a:lnTo>
                        <a:lnTo>
                          <a:pt x="455" y="1460"/>
                        </a:lnTo>
                        <a:lnTo>
                          <a:pt x="447" y="1460"/>
                        </a:lnTo>
                        <a:lnTo>
                          <a:pt x="439" y="1468"/>
                        </a:lnTo>
                        <a:lnTo>
                          <a:pt x="439" y="1476"/>
                        </a:lnTo>
                        <a:lnTo>
                          <a:pt x="439" y="1484"/>
                        </a:lnTo>
                        <a:lnTo>
                          <a:pt x="439" y="1492"/>
                        </a:lnTo>
                        <a:lnTo>
                          <a:pt x="447" y="1500"/>
                        </a:lnTo>
                        <a:lnTo>
                          <a:pt x="447" y="1508"/>
                        </a:lnTo>
                        <a:lnTo>
                          <a:pt x="447" y="1516"/>
                        </a:lnTo>
                        <a:lnTo>
                          <a:pt x="447" y="1524"/>
                        </a:lnTo>
                        <a:lnTo>
                          <a:pt x="455" y="1524"/>
                        </a:lnTo>
                        <a:lnTo>
                          <a:pt x="463" y="1524"/>
                        </a:lnTo>
                        <a:lnTo>
                          <a:pt x="471" y="1524"/>
                        </a:lnTo>
                        <a:lnTo>
                          <a:pt x="479" y="1524"/>
                        </a:lnTo>
                        <a:lnTo>
                          <a:pt x="487" y="1524"/>
                        </a:lnTo>
                        <a:lnTo>
                          <a:pt x="487" y="1532"/>
                        </a:lnTo>
                        <a:lnTo>
                          <a:pt x="495" y="1532"/>
                        </a:lnTo>
                        <a:lnTo>
                          <a:pt x="503" y="1532"/>
                        </a:lnTo>
                        <a:lnTo>
                          <a:pt x="503" y="1540"/>
                        </a:lnTo>
                        <a:lnTo>
                          <a:pt x="511" y="1540"/>
                        </a:lnTo>
                        <a:lnTo>
                          <a:pt x="511" y="1548"/>
                        </a:lnTo>
                        <a:lnTo>
                          <a:pt x="519" y="1548"/>
                        </a:lnTo>
                        <a:lnTo>
                          <a:pt x="527" y="1548"/>
                        </a:lnTo>
                        <a:lnTo>
                          <a:pt x="535" y="1548"/>
                        </a:lnTo>
                        <a:lnTo>
                          <a:pt x="543" y="1548"/>
                        </a:lnTo>
                        <a:lnTo>
                          <a:pt x="543" y="1540"/>
                        </a:lnTo>
                        <a:lnTo>
                          <a:pt x="551" y="1540"/>
                        </a:lnTo>
                        <a:lnTo>
                          <a:pt x="559" y="1540"/>
                        </a:lnTo>
                        <a:lnTo>
                          <a:pt x="567" y="1540"/>
                        </a:lnTo>
                        <a:lnTo>
                          <a:pt x="567" y="1532"/>
                        </a:lnTo>
                        <a:lnTo>
                          <a:pt x="575" y="1532"/>
                        </a:lnTo>
                        <a:lnTo>
                          <a:pt x="583" y="1532"/>
                        </a:lnTo>
                        <a:lnTo>
                          <a:pt x="583" y="1524"/>
                        </a:lnTo>
                        <a:lnTo>
                          <a:pt x="591" y="1524"/>
                        </a:lnTo>
                        <a:lnTo>
                          <a:pt x="599" y="1524"/>
                        </a:lnTo>
                        <a:lnTo>
                          <a:pt x="607" y="1524"/>
                        </a:lnTo>
                        <a:lnTo>
                          <a:pt x="607" y="1516"/>
                        </a:lnTo>
                        <a:lnTo>
                          <a:pt x="607" y="1508"/>
                        </a:lnTo>
                        <a:lnTo>
                          <a:pt x="607" y="1500"/>
                        </a:lnTo>
                        <a:lnTo>
                          <a:pt x="607" y="1492"/>
                        </a:lnTo>
                        <a:lnTo>
                          <a:pt x="607" y="1484"/>
                        </a:lnTo>
                        <a:lnTo>
                          <a:pt x="607" y="1476"/>
                        </a:lnTo>
                        <a:lnTo>
                          <a:pt x="607" y="1468"/>
                        </a:lnTo>
                        <a:lnTo>
                          <a:pt x="615" y="1468"/>
                        </a:lnTo>
                        <a:lnTo>
                          <a:pt x="615" y="1460"/>
                        </a:lnTo>
                        <a:lnTo>
                          <a:pt x="615" y="1452"/>
                        </a:lnTo>
                        <a:lnTo>
                          <a:pt x="615" y="1444"/>
                        </a:lnTo>
                        <a:lnTo>
                          <a:pt x="615" y="1436"/>
                        </a:lnTo>
                        <a:lnTo>
                          <a:pt x="615" y="1429"/>
                        </a:lnTo>
                        <a:lnTo>
                          <a:pt x="615" y="1421"/>
                        </a:lnTo>
                        <a:lnTo>
                          <a:pt x="615" y="1413"/>
                        </a:lnTo>
                        <a:lnTo>
                          <a:pt x="623" y="1413"/>
                        </a:lnTo>
                        <a:lnTo>
                          <a:pt x="623" y="1405"/>
                        </a:lnTo>
                        <a:lnTo>
                          <a:pt x="623" y="1397"/>
                        </a:lnTo>
                        <a:lnTo>
                          <a:pt x="631" y="1397"/>
                        </a:lnTo>
                        <a:lnTo>
                          <a:pt x="639" y="1389"/>
                        </a:lnTo>
                        <a:lnTo>
                          <a:pt x="646" y="1389"/>
                        </a:lnTo>
                        <a:lnTo>
                          <a:pt x="654" y="1389"/>
                        </a:lnTo>
                        <a:lnTo>
                          <a:pt x="662" y="1389"/>
                        </a:lnTo>
                        <a:lnTo>
                          <a:pt x="670" y="1389"/>
                        </a:lnTo>
                        <a:lnTo>
                          <a:pt x="678" y="1389"/>
                        </a:lnTo>
                        <a:lnTo>
                          <a:pt x="686" y="1389"/>
                        </a:lnTo>
                        <a:lnTo>
                          <a:pt x="686" y="1397"/>
                        </a:lnTo>
                        <a:lnTo>
                          <a:pt x="686" y="1405"/>
                        </a:lnTo>
                        <a:lnTo>
                          <a:pt x="686" y="1413"/>
                        </a:lnTo>
                        <a:lnTo>
                          <a:pt x="686" y="1421"/>
                        </a:lnTo>
                        <a:lnTo>
                          <a:pt x="686" y="1429"/>
                        </a:lnTo>
                        <a:lnTo>
                          <a:pt x="678" y="1436"/>
                        </a:lnTo>
                        <a:lnTo>
                          <a:pt x="678" y="1444"/>
                        </a:lnTo>
                        <a:lnTo>
                          <a:pt x="678" y="1452"/>
                        </a:lnTo>
                        <a:lnTo>
                          <a:pt x="686" y="1452"/>
                        </a:lnTo>
                        <a:lnTo>
                          <a:pt x="686" y="1460"/>
                        </a:lnTo>
                        <a:lnTo>
                          <a:pt x="694" y="1460"/>
                        </a:lnTo>
                        <a:lnTo>
                          <a:pt x="694" y="1468"/>
                        </a:lnTo>
                        <a:lnTo>
                          <a:pt x="702" y="1468"/>
                        </a:lnTo>
                        <a:lnTo>
                          <a:pt x="710" y="1468"/>
                        </a:lnTo>
                        <a:lnTo>
                          <a:pt x="718" y="1468"/>
                        </a:lnTo>
                        <a:lnTo>
                          <a:pt x="726" y="1468"/>
                        </a:lnTo>
                        <a:lnTo>
                          <a:pt x="734" y="1476"/>
                        </a:lnTo>
                        <a:lnTo>
                          <a:pt x="742" y="1476"/>
                        </a:lnTo>
                        <a:lnTo>
                          <a:pt x="750" y="1476"/>
                        </a:lnTo>
                        <a:lnTo>
                          <a:pt x="758" y="1484"/>
                        </a:lnTo>
                        <a:lnTo>
                          <a:pt x="758" y="1492"/>
                        </a:lnTo>
                        <a:lnTo>
                          <a:pt x="766" y="1492"/>
                        </a:lnTo>
                        <a:lnTo>
                          <a:pt x="774" y="1492"/>
                        </a:lnTo>
                        <a:lnTo>
                          <a:pt x="774" y="1500"/>
                        </a:lnTo>
                        <a:lnTo>
                          <a:pt x="782" y="1500"/>
                        </a:lnTo>
                        <a:lnTo>
                          <a:pt x="790" y="1508"/>
                        </a:lnTo>
                        <a:lnTo>
                          <a:pt x="798" y="1508"/>
                        </a:lnTo>
                        <a:lnTo>
                          <a:pt x="806" y="1508"/>
                        </a:lnTo>
                        <a:lnTo>
                          <a:pt x="814" y="1508"/>
                        </a:lnTo>
                        <a:lnTo>
                          <a:pt x="822" y="1508"/>
                        </a:lnTo>
                        <a:lnTo>
                          <a:pt x="830" y="1508"/>
                        </a:lnTo>
                        <a:lnTo>
                          <a:pt x="838" y="1500"/>
                        </a:lnTo>
                        <a:lnTo>
                          <a:pt x="838" y="1492"/>
                        </a:lnTo>
                        <a:lnTo>
                          <a:pt x="838" y="1484"/>
                        </a:lnTo>
                        <a:lnTo>
                          <a:pt x="838" y="1476"/>
                        </a:lnTo>
                        <a:lnTo>
                          <a:pt x="830" y="1468"/>
                        </a:lnTo>
                        <a:lnTo>
                          <a:pt x="838" y="1468"/>
                        </a:lnTo>
                        <a:lnTo>
                          <a:pt x="838" y="1460"/>
                        </a:lnTo>
                        <a:lnTo>
                          <a:pt x="838" y="1452"/>
                        </a:lnTo>
                        <a:lnTo>
                          <a:pt x="846" y="1452"/>
                        </a:lnTo>
                        <a:lnTo>
                          <a:pt x="846" y="1444"/>
                        </a:lnTo>
                        <a:lnTo>
                          <a:pt x="854" y="1444"/>
                        </a:lnTo>
                        <a:lnTo>
                          <a:pt x="854" y="1436"/>
                        </a:lnTo>
                        <a:lnTo>
                          <a:pt x="854" y="1429"/>
                        </a:lnTo>
                        <a:lnTo>
                          <a:pt x="862" y="1429"/>
                        </a:lnTo>
                        <a:lnTo>
                          <a:pt x="862" y="1421"/>
                        </a:lnTo>
                        <a:lnTo>
                          <a:pt x="870" y="1421"/>
                        </a:lnTo>
                        <a:lnTo>
                          <a:pt x="870" y="1413"/>
                        </a:lnTo>
                        <a:lnTo>
                          <a:pt x="870" y="1405"/>
                        </a:lnTo>
                        <a:lnTo>
                          <a:pt x="878" y="1397"/>
                        </a:lnTo>
                        <a:lnTo>
                          <a:pt x="878" y="1389"/>
                        </a:lnTo>
                        <a:lnTo>
                          <a:pt x="886" y="1389"/>
                        </a:lnTo>
                        <a:lnTo>
                          <a:pt x="894" y="1389"/>
                        </a:lnTo>
                        <a:lnTo>
                          <a:pt x="894" y="1381"/>
                        </a:lnTo>
                        <a:lnTo>
                          <a:pt x="902" y="1381"/>
                        </a:lnTo>
                        <a:lnTo>
                          <a:pt x="902" y="1373"/>
                        </a:lnTo>
                        <a:lnTo>
                          <a:pt x="910" y="1373"/>
                        </a:lnTo>
                        <a:lnTo>
                          <a:pt x="918" y="1365"/>
                        </a:lnTo>
                        <a:lnTo>
                          <a:pt x="926" y="1365"/>
                        </a:lnTo>
                        <a:lnTo>
                          <a:pt x="934" y="1357"/>
                        </a:lnTo>
                        <a:lnTo>
                          <a:pt x="942" y="1349"/>
                        </a:lnTo>
                        <a:lnTo>
                          <a:pt x="942" y="1341"/>
                        </a:lnTo>
                        <a:lnTo>
                          <a:pt x="950" y="1341"/>
                        </a:lnTo>
                        <a:lnTo>
                          <a:pt x="950" y="1333"/>
                        </a:lnTo>
                        <a:lnTo>
                          <a:pt x="958" y="1333"/>
                        </a:lnTo>
                        <a:lnTo>
                          <a:pt x="958" y="1325"/>
                        </a:lnTo>
                        <a:lnTo>
                          <a:pt x="966" y="1325"/>
                        </a:lnTo>
                        <a:lnTo>
                          <a:pt x="974" y="1325"/>
                        </a:lnTo>
                        <a:lnTo>
                          <a:pt x="974" y="1317"/>
                        </a:lnTo>
                        <a:lnTo>
                          <a:pt x="982" y="1317"/>
                        </a:lnTo>
                        <a:lnTo>
                          <a:pt x="990" y="1309"/>
                        </a:lnTo>
                        <a:lnTo>
                          <a:pt x="998" y="1309"/>
                        </a:lnTo>
                        <a:lnTo>
                          <a:pt x="1006" y="1309"/>
                        </a:lnTo>
                        <a:lnTo>
                          <a:pt x="1014" y="1309"/>
                        </a:lnTo>
                        <a:lnTo>
                          <a:pt x="1022" y="1301"/>
                        </a:lnTo>
                        <a:lnTo>
                          <a:pt x="1030" y="1301"/>
                        </a:lnTo>
                        <a:lnTo>
                          <a:pt x="1038" y="1301"/>
                        </a:lnTo>
                        <a:lnTo>
                          <a:pt x="1046" y="1293"/>
                        </a:lnTo>
                        <a:lnTo>
                          <a:pt x="1054" y="1285"/>
                        </a:lnTo>
                        <a:lnTo>
                          <a:pt x="1062" y="1277"/>
                        </a:lnTo>
                        <a:lnTo>
                          <a:pt x="1070" y="1277"/>
                        </a:lnTo>
                        <a:lnTo>
                          <a:pt x="1070" y="1269"/>
                        </a:lnTo>
                        <a:lnTo>
                          <a:pt x="1070" y="1261"/>
                        </a:lnTo>
                        <a:lnTo>
                          <a:pt x="1078" y="1261"/>
                        </a:lnTo>
                        <a:lnTo>
                          <a:pt x="1086" y="1261"/>
                        </a:lnTo>
                        <a:lnTo>
                          <a:pt x="1094" y="1261"/>
                        </a:lnTo>
                        <a:lnTo>
                          <a:pt x="1102" y="1253"/>
                        </a:lnTo>
                        <a:lnTo>
                          <a:pt x="1110" y="1245"/>
                        </a:lnTo>
                        <a:lnTo>
                          <a:pt x="1118" y="1237"/>
                        </a:lnTo>
                        <a:lnTo>
                          <a:pt x="1126" y="1237"/>
                        </a:lnTo>
                        <a:lnTo>
                          <a:pt x="1126" y="1229"/>
                        </a:lnTo>
                        <a:lnTo>
                          <a:pt x="1134" y="1229"/>
                        </a:lnTo>
                        <a:lnTo>
                          <a:pt x="1142" y="1229"/>
                        </a:lnTo>
                        <a:lnTo>
                          <a:pt x="1142" y="1221"/>
                        </a:lnTo>
                        <a:lnTo>
                          <a:pt x="1149" y="1221"/>
                        </a:lnTo>
                        <a:lnTo>
                          <a:pt x="1157" y="1221"/>
                        </a:lnTo>
                        <a:lnTo>
                          <a:pt x="1157" y="1213"/>
                        </a:lnTo>
                        <a:lnTo>
                          <a:pt x="1165" y="1213"/>
                        </a:lnTo>
                        <a:lnTo>
                          <a:pt x="1173" y="1213"/>
                        </a:lnTo>
                        <a:lnTo>
                          <a:pt x="1181" y="1213"/>
                        </a:lnTo>
                        <a:lnTo>
                          <a:pt x="1181" y="1205"/>
                        </a:lnTo>
                        <a:lnTo>
                          <a:pt x="1189" y="1205"/>
                        </a:lnTo>
                        <a:lnTo>
                          <a:pt x="1189" y="1197"/>
                        </a:lnTo>
                        <a:lnTo>
                          <a:pt x="1181" y="1197"/>
                        </a:lnTo>
                        <a:lnTo>
                          <a:pt x="1181" y="1189"/>
                        </a:lnTo>
                        <a:lnTo>
                          <a:pt x="1181" y="1181"/>
                        </a:lnTo>
                        <a:lnTo>
                          <a:pt x="1173" y="1173"/>
                        </a:lnTo>
                        <a:lnTo>
                          <a:pt x="1165" y="1173"/>
                        </a:lnTo>
                        <a:lnTo>
                          <a:pt x="1157" y="1165"/>
                        </a:lnTo>
                        <a:lnTo>
                          <a:pt x="1157" y="1157"/>
                        </a:lnTo>
                        <a:lnTo>
                          <a:pt x="1149" y="1157"/>
                        </a:lnTo>
                        <a:lnTo>
                          <a:pt x="1149" y="1149"/>
                        </a:lnTo>
                        <a:lnTo>
                          <a:pt x="1149" y="1141"/>
                        </a:lnTo>
                        <a:lnTo>
                          <a:pt x="1149" y="1133"/>
                        </a:lnTo>
                        <a:lnTo>
                          <a:pt x="1142" y="1133"/>
                        </a:lnTo>
                        <a:lnTo>
                          <a:pt x="1142" y="1125"/>
                        </a:lnTo>
                        <a:lnTo>
                          <a:pt x="1149" y="1117"/>
                        </a:lnTo>
                        <a:lnTo>
                          <a:pt x="1149" y="1109"/>
                        </a:lnTo>
                        <a:lnTo>
                          <a:pt x="1149" y="1101"/>
                        </a:lnTo>
                        <a:lnTo>
                          <a:pt x="1149" y="1093"/>
                        </a:lnTo>
                        <a:lnTo>
                          <a:pt x="1157" y="1093"/>
                        </a:lnTo>
                        <a:lnTo>
                          <a:pt x="1165" y="1085"/>
                        </a:lnTo>
                        <a:lnTo>
                          <a:pt x="1173" y="1077"/>
                        </a:lnTo>
                        <a:lnTo>
                          <a:pt x="1181" y="1077"/>
                        </a:lnTo>
                        <a:lnTo>
                          <a:pt x="1181" y="1069"/>
                        </a:lnTo>
                        <a:lnTo>
                          <a:pt x="1189" y="1069"/>
                        </a:lnTo>
                        <a:lnTo>
                          <a:pt x="1197" y="1069"/>
                        </a:lnTo>
                        <a:lnTo>
                          <a:pt x="1197" y="1061"/>
                        </a:lnTo>
                        <a:lnTo>
                          <a:pt x="1205" y="1061"/>
                        </a:lnTo>
                        <a:lnTo>
                          <a:pt x="1205" y="1053"/>
                        </a:lnTo>
                        <a:lnTo>
                          <a:pt x="1213" y="1053"/>
                        </a:lnTo>
                        <a:lnTo>
                          <a:pt x="1205" y="1061"/>
                        </a:lnTo>
                        <a:lnTo>
                          <a:pt x="1205" y="1069"/>
                        </a:lnTo>
                        <a:lnTo>
                          <a:pt x="1205" y="1077"/>
                        </a:lnTo>
                        <a:lnTo>
                          <a:pt x="1205" y="1085"/>
                        </a:lnTo>
                        <a:lnTo>
                          <a:pt x="1213" y="1093"/>
                        </a:lnTo>
                        <a:lnTo>
                          <a:pt x="1221" y="1093"/>
                        </a:lnTo>
                        <a:lnTo>
                          <a:pt x="1229" y="1101"/>
                        </a:lnTo>
                        <a:lnTo>
                          <a:pt x="1237" y="1109"/>
                        </a:lnTo>
                        <a:lnTo>
                          <a:pt x="1237" y="1117"/>
                        </a:lnTo>
                        <a:lnTo>
                          <a:pt x="1237" y="1125"/>
                        </a:lnTo>
                        <a:lnTo>
                          <a:pt x="1237" y="1133"/>
                        </a:lnTo>
                        <a:lnTo>
                          <a:pt x="1245" y="1133"/>
                        </a:lnTo>
                        <a:lnTo>
                          <a:pt x="1253" y="1125"/>
                        </a:lnTo>
                        <a:lnTo>
                          <a:pt x="1253" y="1133"/>
                        </a:lnTo>
                        <a:lnTo>
                          <a:pt x="1261" y="1133"/>
                        </a:lnTo>
                        <a:lnTo>
                          <a:pt x="1261" y="1125"/>
                        </a:lnTo>
                        <a:lnTo>
                          <a:pt x="1269" y="1125"/>
                        </a:lnTo>
                        <a:lnTo>
                          <a:pt x="1277" y="1117"/>
                        </a:lnTo>
                        <a:lnTo>
                          <a:pt x="1277" y="1109"/>
                        </a:lnTo>
                        <a:lnTo>
                          <a:pt x="1277" y="1101"/>
                        </a:lnTo>
                        <a:lnTo>
                          <a:pt x="1277" y="1093"/>
                        </a:lnTo>
                        <a:lnTo>
                          <a:pt x="1285" y="1093"/>
                        </a:lnTo>
                        <a:lnTo>
                          <a:pt x="1293" y="1093"/>
                        </a:lnTo>
                        <a:lnTo>
                          <a:pt x="1293" y="1085"/>
                        </a:lnTo>
                        <a:lnTo>
                          <a:pt x="1301" y="1085"/>
                        </a:lnTo>
                        <a:lnTo>
                          <a:pt x="1309" y="1085"/>
                        </a:lnTo>
                        <a:lnTo>
                          <a:pt x="1317" y="1085"/>
                        </a:lnTo>
                        <a:lnTo>
                          <a:pt x="1317" y="1077"/>
                        </a:lnTo>
                        <a:lnTo>
                          <a:pt x="1325" y="1069"/>
                        </a:lnTo>
                        <a:lnTo>
                          <a:pt x="1325" y="1061"/>
                        </a:lnTo>
                        <a:lnTo>
                          <a:pt x="1333" y="1061"/>
                        </a:lnTo>
                        <a:lnTo>
                          <a:pt x="1333" y="1053"/>
                        </a:lnTo>
                        <a:lnTo>
                          <a:pt x="1341" y="1053"/>
                        </a:lnTo>
                        <a:lnTo>
                          <a:pt x="1349" y="1045"/>
                        </a:lnTo>
                        <a:lnTo>
                          <a:pt x="1357" y="1045"/>
                        </a:lnTo>
                        <a:lnTo>
                          <a:pt x="1365" y="1045"/>
                        </a:lnTo>
                        <a:lnTo>
                          <a:pt x="1365" y="1037"/>
                        </a:lnTo>
                        <a:lnTo>
                          <a:pt x="1373" y="1037"/>
                        </a:lnTo>
                        <a:lnTo>
                          <a:pt x="1373" y="1029"/>
                        </a:lnTo>
                        <a:lnTo>
                          <a:pt x="1381" y="1029"/>
                        </a:lnTo>
                        <a:lnTo>
                          <a:pt x="1381" y="1021"/>
                        </a:lnTo>
                        <a:lnTo>
                          <a:pt x="1389" y="1021"/>
                        </a:lnTo>
                        <a:lnTo>
                          <a:pt x="1397" y="1014"/>
                        </a:lnTo>
                        <a:lnTo>
                          <a:pt x="1397" y="1006"/>
                        </a:lnTo>
                        <a:lnTo>
                          <a:pt x="1405" y="1006"/>
                        </a:lnTo>
                        <a:lnTo>
                          <a:pt x="1405" y="1014"/>
                        </a:lnTo>
                        <a:lnTo>
                          <a:pt x="1413" y="1014"/>
                        </a:lnTo>
                        <a:lnTo>
                          <a:pt x="1413" y="1021"/>
                        </a:lnTo>
                        <a:lnTo>
                          <a:pt x="1421" y="1029"/>
                        </a:lnTo>
                        <a:lnTo>
                          <a:pt x="1429" y="1037"/>
                        </a:lnTo>
                        <a:lnTo>
                          <a:pt x="1437" y="1037"/>
                        </a:lnTo>
                        <a:lnTo>
                          <a:pt x="1437" y="1045"/>
                        </a:lnTo>
                        <a:lnTo>
                          <a:pt x="1445" y="1045"/>
                        </a:lnTo>
                        <a:lnTo>
                          <a:pt x="1445" y="1053"/>
                        </a:lnTo>
                        <a:lnTo>
                          <a:pt x="1445" y="1061"/>
                        </a:lnTo>
                        <a:lnTo>
                          <a:pt x="1445" y="1069"/>
                        </a:lnTo>
                        <a:lnTo>
                          <a:pt x="1453" y="1069"/>
                        </a:lnTo>
                        <a:lnTo>
                          <a:pt x="1453" y="1077"/>
                        </a:lnTo>
                        <a:lnTo>
                          <a:pt x="1453" y="1085"/>
                        </a:lnTo>
                        <a:lnTo>
                          <a:pt x="1453" y="1093"/>
                        </a:lnTo>
                        <a:lnTo>
                          <a:pt x="1453" y="1101"/>
                        </a:lnTo>
                        <a:lnTo>
                          <a:pt x="1461" y="1101"/>
                        </a:lnTo>
                        <a:lnTo>
                          <a:pt x="1461" y="1109"/>
                        </a:lnTo>
                        <a:lnTo>
                          <a:pt x="1461" y="1117"/>
                        </a:lnTo>
                        <a:lnTo>
                          <a:pt x="1469" y="1125"/>
                        </a:lnTo>
                        <a:lnTo>
                          <a:pt x="1477" y="1133"/>
                        </a:lnTo>
                        <a:lnTo>
                          <a:pt x="1485" y="1133"/>
                        </a:lnTo>
                        <a:lnTo>
                          <a:pt x="1493" y="1133"/>
                        </a:lnTo>
                        <a:lnTo>
                          <a:pt x="1493" y="1125"/>
                        </a:lnTo>
                        <a:lnTo>
                          <a:pt x="1501" y="1125"/>
                        </a:lnTo>
                        <a:lnTo>
                          <a:pt x="1509" y="1125"/>
                        </a:lnTo>
                        <a:lnTo>
                          <a:pt x="1517" y="1125"/>
                        </a:lnTo>
                        <a:lnTo>
                          <a:pt x="1517" y="1117"/>
                        </a:lnTo>
                        <a:lnTo>
                          <a:pt x="1525" y="1109"/>
                        </a:lnTo>
                        <a:lnTo>
                          <a:pt x="1525" y="1101"/>
                        </a:lnTo>
                        <a:lnTo>
                          <a:pt x="1525" y="1093"/>
                        </a:lnTo>
                        <a:lnTo>
                          <a:pt x="1533" y="1093"/>
                        </a:lnTo>
                        <a:lnTo>
                          <a:pt x="1533" y="1085"/>
                        </a:lnTo>
                        <a:lnTo>
                          <a:pt x="1533" y="1077"/>
                        </a:lnTo>
                        <a:lnTo>
                          <a:pt x="1533" y="1069"/>
                        </a:lnTo>
                        <a:lnTo>
                          <a:pt x="1525" y="1061"/>
                        </a:lnTo>
                        <a:lnTo>
                          <a:pt x="1525" y="1053"/>
                        </a:lnTo>
                        <a:lnTo>
                          <a:pt x="1525" y="1045"/>
                        </a:lnTo>
                        <a:lnTo>
                          <a:pt x="1525" y="1037"/>
                        </a:lnTo>
                        <a:lnTo>
                          <a:pt x="1525" y="1029"/>
                        </a:lnTo>
                        <a:lnTo>
                          <a:pt x="1533" y="1021"/>
                        </a:lnTo>
                        <a:lnTo>
                          <a:pt x="1541" y="1021"/>
                        </a:lnTo>
                        <a:lnTo>
                          <a:pt x="1541" y="1029"/>
                        </a:lnTo>
                        <a:lnTo>
                          <a:pt x="1549" y="1029"/>
                        </a:lnTo>
                        <a:lnTo>
                          <a:pt x="1549" y="1037"/>
                        </a:lnTo>
                        <a:lnTo>
                          <a:pt x="1549" y="1045"/>
                        </a:lnTo>
                        <a:lnTo>
                          <a:pt x="1557" y="1045"/>
                        </a:lnTo>
                        <a:lnTo>
                          <a:pt x="1557" y="1053"/>
                        </a:lnTo>
                        <a:lnTo>
                          <a:pt x="1565" y="1053"/>
                        </a:lnTo>
                        <a:lnTo>
                          <a:pt x="1573" y="1061"/>
                        </a:lnTo>
                        <a:lnTo>
                          <a:pt x="1573" y="1053"/>
                        </a:lnTo>
                        <a:lnTo>
                          <a:pt x="1581" y="1053"/>
                        </a:lnTo>
                        <a:lnTo>
                          <a:pt x="1581" y="1045"/>
                        </a:lnTo>
                        <a:lnTo>
                          <a:pt x="1589" y="1045"/>
                        </a:lnTo>
                        <a:lnTo>
                          <a:pt x="1597" y="1037"/>
                        </a:lnTo>
                        <a:lnTo>
                          <a:pt x="1597" y="1029"/>
                        </a:lnTo>
                        <a:lnTo>
                          <a:pt x="1597" y="1021"/>
                        </a:lnTo>
                        <a:lnTo>
                          <a:pt x="1605" y="1021"/>
                        </a:lnTo>
                        <a:lnTo>
                          <a:pt x="1605" y="1014"/>
                        </a:lnTo>
                        <a:lnTo>
                          <a:pt x="1605" y="1006"/>
                        </a:lnTo>
                        <a:lnTo>
                          <a:pt x="1613" y="1006"/>
                        </a:lnTo>
                        <a:lnTo>
                          <a:pt x="1613" y="998"/>
                        </a:lnTo>
                        <a:lnTo>
                          <a:pt x="1621" y="998"/>
                        </a:lnTo>
                        <a:lnTo>
                          <a:pt x="1629" y="998"/>
                        </a:lnTo>
                        <a:lnTo>
                          <a:pt x="1637" y="998"/>
                        </a:lnTo>
                        <a:lnTo>
                          <a:pt x="1645" y="998"/>
                        </a:lnTo>
                        <a:lnTo>
                          <a:pt x="1645" y="990"/>
                        </a:lnTo>
                        <a:lnTo>
                          <a:pt x="1652" y="990"/>
                        </a:lnTo>
                        <a:lnTo>
                          <a:pt x="1660" y="990"/>
                        </a:lnTo>
                        <a:lnTo>
                          <a:pt x="1668" y="990"/>
                        </a:lnTo>
                        <a:lnTo>
                          <a:pt x="1668" y="982"/>
                        </a:lnTo>
                        <a:lnTo>
                          <a:pt x="1676" y="982"/>
                        </a:lnTo>
                        <a:lnTo>
                          <a:pt x="1684" y="982"/>
                        </a:lnTo>
                        <a:lnTo>
                          <a:pt x="1692" y="974"/>
                        </a:lnTo>
                        <a:lnTo>
                          <a:pt x="1700" y="974"/>
                        </a:lnTo>
                        <a:lnTo>
                          <a:pt x="1700" y="966"/>
                        </a:lnTo>
                        <a:lnTo>
                          <a:pt x="1708" y="958"/>
                        </a:lnTo>
                        <a:lnTo>
                          <a:pt x="1700" y="958"/>
                        </a:lnTo>
                        <a:lnTo>
                          <a:pt x="1700" y="950"/>
                        </a:lnTo>
                        <a:lnTo>
                          <a:pt x="1708" y="950"/>
                        </a:lnTo>
                        <a:lnTo>
                          <a:pt x="1708" y="942"/>
                        </a:lnTo>
                        <a:lnTo>
                          <a:pt x="1716" y="942"/>
                        </a:lnTo>
                        <a:lnTo>
                          <a:pt x="1716" y="934"/>
                        </a:lnTo>
                        <a:lnTo>
                          <a:pt x="1724" y="934"/>
                        </a:lnTo>
                        <a:lnTo>
                          <a:pt x="1732" y="934"/>
                        </a:lnTo>
                        <a:lnTo>
                          <a:pt x="1732" y="926"/>
                        </a:lnTo>
                        <a:lnTo>
                          <a:pt x="1740" y="926"/>
                        </a:lnTo>
                        <a:lnTo>
                          <a:pt x="1748" y="926"/>
                        </a:lnTo>
                        <a:lnTo>
                          <a:pt x="1756" y="926"/>
                        </a:lnTo>
                        <a:lnTo>
                          <a:pt x="1764" y="926"/>
                        </a:lnTo>
                        <a:lnTo>
                          <a:pt x="1764" y="918"/>
                        </a:lnTo>
                        <a:lnTo>
                          <a:pt x="1772" y="918"/>
                        </a:lnTo>
                        <a:lnTo>
                          <a:pt x="1780" y="910"/>
                        </a:lnTo>
                        <a:lnTo>
                          <a:pt x="1788" y="910"/>
                        </a:lnTo>
                        <a:lnTo>
                          <a:pt x="1788" y="902"/>
                        </a:lnTo>
                        <a:lnTo>
                          <a:pt x="1788" y="894"/>
                        </a:lnTo>
                        <a:lnTo>
                          <a:pt x="1796" y="894"/>
                        </a:lnTo>
                        <a:lnTo>
                          <a:pt x="1788" y="894"/>
                        </a:lnTo>
                        <a:lnTo>
                          <a:pt x="1788" y="886"/>
                        </a:lnTo>
                        <a:lnTo>
                          <a:pt x="1780" y="886"/>
                        </a:lnTo>
                        <a:lnTo>
                          <a:pt x="1780" y="878"/>
                        </a:lnTo>
                        <a:lnTo>
                          <a:pt x="1780" y="870"/>
                        </a:lnTo>
                        <a:lnTo>
                          <a:pt x="1780" y="862"/>
                        </a:lnTo>
                        <a:lnTo>
                          <a:pt x="1780" y="854"/>
                        </a:lnTo>
                        <a:lnTo>
                          <a:pt x="1788" y="846"/>
                        </a:lnTo>
                        <a:lnTo>
                          <a:pt x="1780" y="846"/>
                        </a:lnTo>
                        <a:lnTo>
                          <a:pt x="1780" y="838"/>
                        </a:lnTo>
                        <a:lnTo>
                          <a:pt x="1772" y="838"/>
                        </a:lnTo>
                        <a:lnTo>
                          <a:pt x="1764" y="838"/>
                        </a:lnTo>
                        <a:lnTo>
                          <a:pt x="1764" y="830"/>
                        </a:lnTo>
                        <a:lnTo>
                          <a:pt x="1756" y="830"/>
                        </a:lnTo>
                        <a:lnTo>
                          <a:pt x="1748" y="830"/>
                        </a:lnTo>
                        <a:lnTo>
                          <a:pt x="1740" y="830"/>
                        </a:lnTo>
                        <a:lnTo>
                          <a:pt x="1732" y="830"/>
                        </a:lnTo>
                        <a:lnTo>
                          <a:pt x="1732" y="822"/>
                        </a:lnTo>
                        <a:lnTo>
                          <a:pt x="1732" y="814"/>
                        </a:lnTo>
                        <a:lnTo>
                          <a:pt x="1732" y="806"/>
                        </a:lnTo>
                        <a:lnTo>
                          <a:pt x="1732" y="798"/>
                        </a:lnTo>
                        <a:lnTo>
                          <a:pt x="1732" y="790"/>
                        </a:lnTo>
                        <a:lnTo>
                          <a:pt x="1740" y="790"/>
                        </a:lnTo>
                        <a:lnTo>
                          <a:pt x="1740" y="782"/>
                        </a:lnTo>
                        <a:lnTo>
                          <a:pt x="1732" y="782"/>
                        </a:lnTo>
                        <a:lnTo>
                          <a:pt x="1724" y="782"/>
                        </a:lnTo>
                        <a:lnTo>
                          <a:pt x="1716" y="782"/>
                        </a:lnTo>
                        <a:lnTo>
                          <a:pt x="1708" y="790"/>
                        </a:lnTo>
                        <a:lnTo>
                          <a:pt x="1700" y="790"/>
                        </a:lnTo>
                        <a:lnTo>
                          <a:pt x="1700" y="798"/>
                        </a:lnTo>
                        <a:lnTo>
                          <a:pt x="1692" y="806"/>
                        </a:lnTo>
                        <a:lnTo>
                          <a:pt x="1684" y="806"/>
                        </a:lnTo>
                        <a:lnTo>
                          <a:pt x="1684" y="814"/>
                        </a:lnTo>
                        <a:lnTo>
                          <a:pt x="1676" y="814"/>
                        </a:lnTo>
                        <a:lnTo>
                          <a:pt x="1676" y="806"/>
                        </a:lnTo>
                        <a:lnTo>
                          <a:pt x="1668" y="806"/>
                        </a:lnTo>
                        <a:lnTo>
                          <a:pt x="1668" y="798"/>
                        </a:lnTo>
                        <a:lnTo>
                          <a:pt x="1668" y="790"/>
                        </a:lnTo>
                        <a:lnTo>
                          <a:pt x="1660" y="790"/>
                        </a:lnTo>
                        <a:lnTo>
                          <a:pt x="1660" y="782"/>
                        </a:lnTo>
                        <a:lnTo>
                          <a:pt x="1660" y="774"/>
                        </a:lnTo>
                        <a:lnTo>
                          <a:pt x="1660" y="766"/>
                        </a:lnTo>
                        <a:lnTo>
                          <a:pt x="1660" y="758"/>
                        </a:lnTo>
                        <a:lnTo>
                          <a:pt x="1652" y="750"/>
                        </a:lnTo>
                        <a:lnTo>
                          <a:pt x="1645" y="750"/>
                        </a:lnTo>
                        <a:lnTo>
                          <a:pt x="1645" y="742"/>
                        </a:lnTo>
                        <a:lnTo>
                          <a:pt x="1645" y="734"/>
                        </a:lnTo>
                        <a:lnTo>
                          <a:pt x="1645" y="726"/>
                        </a:lnTo>
                        <a:lnTo>
                          <a:pt x="1637" y="726"/>
                        </a:lnTo>
                        <a:lnTo>
                          <a:pt x="1637" y="718"/>
                        </a:lnTo>
                        <a:lnTo>
                          <a:pt x="1637" y="710"/>
                        </a:lnTo>
                        <a:lnTo>
                          <a:pt x="1629" y="710"/>
                        </a:lnTo>
                        <a:lnTo>
                          <a:pt x="1621" y="710"/>
                        </a:lnTo>
                        <a:lnTo>
                          <a:pt x="1613" y="710"/>
                        </a:lnTo>
                        <a:lnTo>
                          <a:pt x="1605" y="710"/>
                        </a:lnTo>
                        <a:lnTo>
                          <a:pt x="1605" y="702"/>
                        </a:lnTo>
                        <a:lnTo>
                          <a:pt x="1605" y="694"/>
                        </a:lnTo>
                        <a:lnTo>
                          <a:pt x="1605" y="686"/>
                        </a:lnTo>
                        <a:lnTo>
                          <a:pt x="1605" y="678"/>
                        </a:lnTo>
                        <a:lnTo>
                          <a:pt x="1597" y="678"/>
                        </a:lnTo>
                        <a:lnTo>
                          <a:pt x="1589" y="678"/>
                        </a:lnTo>
                        <a:lnTo>
                          <a:pt x="1581" y="678"/>
                        </a:lnTo>
                        <a:lnTo>
                          <a:pt x="1581" y="670"/>
                        </a:lnTo>
                        <a:lnTo>
                          <a:pt x="1589" y="670"/>
                        </a:lnTo>
                        <a:lnTo>
                          <a:pt x="1597" y="670"/>
                        </a:lnTo>
                        <a:lnTo>
                          <a:pt x="1605" y="670"/>
                        </a:lnTo>
                        <a:lnTo>
                          <a:pt x="1613" y="670"/>
                        </a:lnTo>
                        <a:lnTo>
                          <a:pt x="1621" y="670"/>
                        </a:lnTo>
                        <a:lnTo>
                          <a:pt x="1629" y="662"/>
                        </a:lnTo>
                        <a:lnTo>
                          <a:pt x="1637" y="654"/>
                        </a:lnTo>
                        <a:lnTo>
                          <a:pt x="1645" y="654"/>
                        </a:lnTo>
                        <a:lnTo>
                          <a:pt x="1652" y="654"/>
                        </a:lnTo>
                        <a:lnTo>
                          <a:pt x="1660" y="654"/>
                        </a:lnTo>
                        <a:lnTo>
                          <a:pt x="1660" y="646"/>
                        </a:lnTo>
                        <a:lnTo>
                          <a:pt x="1668" y="646"/>
                        </a:lnTo>
                        <a:lnTo>
                          <a:pt x="1668" y="638"/>
                        </a:lnTo>
                        <a:lnTo>
                          <a:pt x="1660" y="638"/>
                        </a:lnTo>
                        <a:lnTo>
                          <a:pt x="1660" y="630"/>
                        </a:lnTo>
                        <a:lnTo>
                          <a:pt x="1668" y="630"/>
                        </a:lnTo>
                        <a:lnTo>
                          <a:pt x="1676" y="630"/>
                        </a:lnTo>
                        <a:lnTo>
                          <a:pt x="1676" y="622"/>
                        </a:lnTo>
                        <a:lnTo>
                          <a:pt x="1684" y="622"/>
                        </a:lnTo>
                        <a:lnTo>
                          <a:pt x="1676" y="622"/>
                        </a:lnTo>
                        <a:lnTo>
                          <a:pt x="1668" y="622"/>
                        </a:lnTo>
                        <a:lnTo>
                          <a:pt x="1676" y="622"/>
                        </a:lnTo>
                        <a:lnTo>
                          <a:pt x="1676" y="614"/>
                        </a:lnTo>
                        <a:lnTo>
                          <a:pt x="1668" y="614"/>
                        </a:lnTo>
                        <a:lnTo>
                          <a:pt x="1660" y="614"/>
                        </a:lnTo>
                        <a:lnTo>
                          <a:pt x="1660" y="607"/>
                        </a:lnTo>
                        <a:lnTo>
                          <a:pt x="1668" y="607"/>
                        </a:lnTo>
                        <a:lnTo>
                          <a:pt x="1668" y="599"/>
                        </a:lnTo>
                        <a:lnTo>
                          <a:pt x="1676" y="599"/>
                        </a:lnTo>
                        <a:lnTo>
                          <a:pt x="1676" y="591"/>
                        </a:lnTo>
                        <a:lnTo>
                          <a:pt x="1676" y="583"/>
                        </a:lnTo>
                        <a:lnTo>
                          <a:pt x="1684" y="583"/>
                        </a:lnTo>
                        <a:lnTo>
                          <a:pt x="1684" y="575"/>
                        </a:lnTo>
                        <a:lnTo>
                          <a:pt x="1692" y="575"/>
                        </a:lnTo>
                        <a:lnTo>
                          <a:pt x="1692" y="567"/>
                        </a:lnTo>
                        <a:lnTo>
                          <a:pt x="1692" y="559"/>
                        </a:lnTo>
                        <a:lnTo>
                          <a:pt x="1692" y="551"/>
                        </a:lnTo>
                        <a:lnTo>
                          <a:pt x="1684" y="551"/>
                        </a:lnTo>
                        <a:lnTo>
                          <a:pt x="1676" y="551"/>
                        </a:lnTo>
                        <a:lnTo>
                          <a:pt x="1668" y="551"/>
                        </a:lnTo>
                        <a:lnTo>
                          <a:pt x="1660" y="559"/>
                        </a:lnTo>
                        <a:lnTo>
                          <a:pt x="1652" y="559"/>
                        </a:lnTo>
                        <a:lnTo>
                          <a:pt x="1645" y="559"/>
                        </a:lnTo>
                        <a:lnTo>
                          <a:pt x="1645" y="551"/>
                        </a:lnTo>
                        <a:lnTo>
                          <a:pt x="1645" y="543"/>
                        </a:lnTo>
                        <a:lnTo>
                          <a:pt x="1652" y="543"/>
                        </a:lnTo>
                        <a:lnTo>
                          <a:pt x="1652" y="535"/>
                        </a:lnTo>
                        <a:lnTo>
                          <a:pt x="1660" y="535"/>
                        </a:lnTo>
                        <a:lnTo>
                          <a:pt x="1660" y="527"/>
                        </a:lnTo>
                        <a:lnTo>
                          <a:pt x="1660" y="519"/>
                        </a:lnTo>
                        <a:lnTo>
                          <a:pt x="1660" y="511"/>
                        </a:lnTo>
                        <a:lnTo>
                          <a:pt x="1660" y="503"/>
                        </a:lnTo>
                        <a:lnTo>
                          <a:pt x="1660" y="495"/>
                        </a:lnTo>
                        <a:lnTo>
                          <a:pt x="1668" y="487"/>
                        </a:lnTo>
                        <a:lnTo>
                          <a:pt x="1668" y="479"/>
                        </a:lnTo>
                        <a:lnTo>
                          <a:pt x="1676" y="471"/>
                        </a:lnTo>
                        <a:lnTo>
                          <a:pt x="1676" y="463"/>
                        </a:lnTo>
                        <a:lnTo>
                          <a:pt x="1684" y="463"/>
                        </a:lnTo>
                        <a:lnTo>
                          <a:pt x="1700" y="439"/>
                        </a:lnTo>
                        <a:lnTo>
                          <a:pt x="1700" y="431"/>
                        </a:lnTo>
                        <a:lnTo>
                          <a:pt x="1700" y="423"/>
                        </a:lnTo>
                        <a:lnTo>
                          <a:pt x="1708" y="423"/>
                        </a:lnTo>
                        <a:lnTo>
                          <a:pt x="1708" y="415"/>
                        </a:lnTo>
                        <a:lnTo>
                          <a:pt x="1700" y="415"/>
                        </a:lnTo>
                        <a:lnTo>
                          <a:pt x="1708" y="415"/>
                        </a:lnTo>
                        <a:lnTo>
                          <a:pt x="1716" y="415"/>
                        </a:lnTo>
                        <a:lnTo>
                          <a:pt x="1724" y="415"/>
                        </a:lnTo>
                        <a:lnTo>
                          <a:pt x="1724" y="423"/>
                        </a:lnTo>
                        <a:lnTo>
                          <a:pt x="1724" y="415"/>
                        </a:lnTo>
                        <a:lnTo>
                          <a:pt x="1732" y="415"/>
                        </a:lnTo>
                        <a:lnTo>
                          <a:pt x="1740" y="407"/>
                        </a:lnTo>
                        <a:lnTo>
                          <a:pt x="1740" y="375"/>
                        </a:lnTo>
                        <a:lnTo>
                          <a:pt x="1740" y="367"/>
                        </a:lnTo>
                        <a:lnTo>
                          <a:pt x="1740" y="359"/>
                        </a:lnTo>
                        <a:lnTo>
                          <a:pt x="1740" y="351"/>
                        </a:lnTo>
                        <a:lnTo>
                          <a:pt x="1740" y="343"/>
                        </a:lnTo>
                        <a:lnTo>
                          <a:pt x="1740" y="335"/>
                        </a:lnTo>
                        <a:lnTo>
                          <a:pt x="1740" y="327"/>
                        </a:lnTo>
                        <a:lnTo>
                          <a:pt x="1740" y="319"/>
                        </a:lnTo>
                        <a:lnTo>
                          <a:pt x="1740" y="311"/>
                        </a:lnTo>
                        <a:lnTo>
                          <a:pt x="1748" y="303"/>
                        </a:lnTo>
                        <a:lnTo>
                          <a:pt x="1748" y="295"/>
                        </a:lnTo>
                        <a:lnTo>
                          <a:pt x="1740" y="295"/>
                        </a:lnTo>
                        <a:lnTo>
                          <a:pt x="1740" y="287"/>
                        </a:lnTo>
                        <a:lnTo>
                          <a:pt x="1740" y="279"/>
                        </a:lnTo>
                        <a:lnTo>
                          <a:pt x="1740" y="271"/>
                        </a:lnTo>
                        <a:lnTo>
                          <a:pt x="1740" y="263"/>
                        </a:lnTo>
                        <a:lnTo>
                          <a:pt x="1740" y="255"/>
                        </a:lnTo>
                        <a:lnTo>
                          <a:pt x="1740" y="247"/>
                        </a:lnTo>
                        <a:lnTo>
                          <a:pt x="1740" y="239"/>
                        </a:lnTo>
                        <a:lnTo>
                          <a:pt x="1740" y="231"/>
                        </a:lnTo>
                        <a:lnTo>
                          <a:pt x="1740" y="223"/>
                        </a:lnTo>
                        <a:lnTo>
                          <a:pt x="1740" y="215"/>
                        </a:lnTo>
                        <a:lnTo>
                          <a:pt x="1740" y="207"/>
                        </a:lnTo>
                        <a:lnTo>
                          <a:pt x="1740" y="199"/>
                        </a:lnTo>
                        <a:lnTo>
                          <a:pt x="1732" y="199"/>
                        </a:lnTo>
                        <a:lnTo>
                          <a:pt x="1732" y="192"/>
                        </a:lnTo>
                        <a:lnTo>
                          <a:pt x="1732" y="184"/>
                        </a:lnTo>
                        <a:lnTo>
                          <a:pt x="1732" y="176"/>
                        </a:lnTo>
                        <a:lnTo>
                          <a:pt x="1732" y="168"/>
                        </a:lnTo>
                        <a:lnTo>
                          <a:pt x="1732" y="160"/>
                        </a:lnTo>
                        <a:lnTo>
                          <a:pt x="1732" y="152"/>
                        </a:lnTo>
                        <a:lnTo>
                          <a:pt x="1732" y="144"/>
                        </a:lnTo>
                        <a:lnTo>
                          <a:pt x="1732" y="136"/>
                        </a:lnTo>
                        <a:lnTo>
                          <a:pt x="1724" y="136"/>
                        </a:lnTo>
                        <a:lnTo>
                          <a:pt x="1716" y="136"/>
                        </a:lnTo>
                        <a:lnTo>
                          <a:pt x="1708" y="136"/>
                        </a:lnTo>
                        <a:lnTo>
                          <a:pt x="1708" y="144"/>
                        </a:lnTo>
                        <a:lnTo>
                          <a:pt x="1700" y="144"/>
                        </a:lnTo>
                        <a:lnTo>
                          <a:pt x="1692" y="144"/>
                        </a:lnTo>
                        <a:lnTo>
                          <a:pt x="1684" y="144"/>
                        </a:lnTo>
                        <a:lnTo>
                          <a:pt x="1676" y="144"/>
                        </a:lnTo>
                        <a:lnTo>
                          <a:pt x="1668" y="144"/>
                        </a:lnTo>
                        <a:lnTo>
                          <a:pt x="1660" y="144"/>
                        </a:lnTo>
                        <a:lnTo>
                          <a:pt x="1660" y="152"/>
                        </a:lnTo>
                        <a:lnTo>
                          <a:pt x="1652" y="152"/>
                        </a:lnTo>
                        <a:lnTo>
                          <a:pt x="1645" y="160"/>
                        </a:lnTo>
                        <a:lnTo>
                          <a:pt x="1637" y="160"/>
                        </a:lnTo>
                        <a:lnTo>
                          <a:pt x="1629" y="160"/>
                        </a:lnTo>
                        <a:lnTo>
                          <a:pt x="1621" y="160"/>
                        </a:lnTo>
                        <a:lnTo>
                          <a:pt x="1621" y="168"/>
                        </a:lnTo>
                        <a:lnTo>
                          <a:pt x="1613" y="168"/>
                        </a:lnTo>
                        <a:lnTo>
                          <a:pt x="1605" y="168"/>
                        </a:lnTo>
                        <a:lnTo>
                          <a:pt x="1597" y="168"/>
                        </a:lnTo>
                        <a:lnTo>
                          <a:pt x="1597" y="176"/>
                        </a:lnTo>
                        <a:lnTo>
                          <a:pt x="1589" y="176"/>
                        </a:lnTo>
                        <a:lnTo>
                          <a:pt x="1581" y="176"/>
                        </a:lnTo>
                        <a:lnTo>
                          <a:pt x="1573" y="176"/>
                        </a:lnTo>
                        <a:lnTo>
                          <a:pt x="1573" y="168"/>
                        </a:lnTo>
                        <a:lnTo>
                          <a:pt x="1565" y="160"/>
                        </a:lnTo>
                        <a:lnTo>
                          <a:pt x="1557" y="160"/>
                        </a:lnTo>
                        <a:lnTo>
                          <a:pt x="1557" y="152"/>
                        </a:lnTo>
                        <a:lnTo>
                          <a:pt x="1549" y="152"/>
                        </a:lnTo>
                        <a:lnTo>
                          <a:pt x="1549" y="144"/>
                        </a:lnTo>
                        <a:lnTo>
                          <a:pt x="1541" y="144"/>
                        </a:lnTo>
                        <a:lnTo>
                          <a:pt x="1541" y="136"/>
                        </a:lnTo>
                        <a:lnTo>
                          <a:pt x="1533" y="136"/>
                        </a:lnTo>
                        <a:lnTo>
                          <a:pt x="1525" y="128"/>
                        </a:lnTo>
                        <a:lnTo>
                          <a:pt x="1517" y="128"/>
                        </a:lnTo>
                        <a:lnTo>
                          <a:pt x="1509" y="120"/>
                        </a:lnTo>
                        <a:lnTo>
                          <a:pt x="1501" y="120"/>
                        </a:lnTo>
                        <a:lnTo>
                          <a:pt x="1501" y="112"/>
                        </a:lnTo>
                        <a:lnTo>
                          <a:pt x="1501" y="104"/>
                        </a:lnTo>
                        <a:lnTo>
                          <a:pt x="1493" y="104"/>
                        </a:lnTo>
                        <a:lnTo>
                          <a:pt x="1493" y="96"/>
                        </a:lnTo>
                        <a:lnTo>
                          <a:pt x="1485" y="96"/>
                        </a:lnTo>
                        <a:lnTo>
                          <a:pt x="1485" y="88"/>
                        </a:lnTo>
                        <a:lnTo>
                          <a:pt x="1477" y="88"/>
                        </a:lnTo>
                        <a:lnTo>
                          <a:pt x="1469" y="88"/>
                        </a:lnTo>
                        <a:lnTo>
                          <a:pt x="1461" y="88"/>
                        </a:lnTo>
                        <a:lnTo>
                          <a:pt x="1453" y="88"/>
                        </a:lnTo>
                        <a:lnTo>
                          <a:pt x="1453" y="80"/>
                        </a:lnTo>
                        <a:lnTo>
                          <a:pt x="1445" y="80"/>
                        </a:lnTo>
                        <a:lnTo>
                          <a:pt x="1445" y="72"/>
                        </a:lnTo>
                        <a:lnTo>
                          <a:pt x="1445" y="64"/>
                        </a:lnTo>
                        <a:lnTo>
                          <a:pt x="1445" y="56"/>
                        </a:lnTo>
                        <a:lnTo>
                          <a:pt x="1453" y="48"/>
                        </a:lnTo>
                        <a:lnTo>
                          <a:pt x="1461" y="40"/>
                        </a:lnTo>
                        <a:lnTo>
                          <a:pt x="1469" y="32"/>
                        </a:lnTo>
                        <a:lnTo>
                          <a:pt x="1477" y="32"/>
                        </a:lnTo>
                        <a:lnTo>
                          <a:pt x="1477" y="24"/>
                        </a:lnTo>
                        <a:lnTo>
                          <a:pt x="1477" y="16"/>
                        </a:lnTo>
                        <a:lnTo>
                          <a:pt x="1469" y="16"/>
                        </a:lnTo>
                        <a:lnTo>
                          <a:pt x="1477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53" name="Freeform 17"/>
                  <p:cNvSpPr/>
                  <p:nvPr/>
                </p:nvSpPr>
                <p:spPr>
                  <a:xfrm>
                    <a:off x="6784086" y="2257731"/>
                    <a:ext cx="739627" cy="830021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0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487" h="614">
                        <a:moveTo>
                          <a:pt x="375" y="111"/>
                        </a:moveTo>
                        <a:lnTo>
                          <a:pt x="367" y="111"/>
                        </a:lnTo>
                        <a:lnTo>
                          <a:pt x="359" y="111"/>
                        </a:lnTo>
                        <a:lnTo>
                          <a:pt x="351" y="111"/>
                        </a:lnTo>
                        <a:lnTo>
                          <a:pt x="343" y="103"/>
                        </a:lnTo>
                        <a:lnTo>
                          <a:pt x="343" y="95"/>
                        </a:lnTo>
                        <a:lnTo>
                          <a:pt x="335" y="95"/>
                        </a:lnTo>
                        <a:lnTo>
                          <a:pt x="327" y="95"/>
                        </a:lnTo>
                        <a:lnTo>
                          <a:pt x="327" y="87"/>
                        </a:lnTo>
                        <a:lnTo>
                          <a:pt x="327" y="79"/>
                        </a:lnTo>
                        <a:lnTo>
                          <a:pt x="327" y="71"/>
                        </a:lnTo>
                        <a:lnTo>
                          <a:pt x="327" y="63"/>
                        </a:lnTo>
                        <a:lnTo>
                          <a:pt x="319" y="63"/>
                        </a:lnTo>
                        <a:lnTo>
                          <a:pt x="311" y="63"/>
                        </a:lnTo>
                        <a:lnTo>
                          <a:pt x="311" y="55"/>
                        </a:lnTo>
                        <a:lnTo>
                          <a:pt x="303" y="47"/>
                        </a:lnTo>
                        <a:lnTo>
                          <a:pt x="295" y="47"/>
                        </a:lnTo>
                        <a:lnTo>
                          <a:pt x="295" y="39"/>
                        </a:lnTo>
                        <a:lnTo>
                          <a:pt x="295" y="31"/>
                        </a:lnTo>
                        <a:lnTo>
                          <a:pt x="295" y="23"/>
                        </a:lnTo>
                        <a:lnTo>
                          <a:pt x="295" y="16"/>
                        </a:lnTo>
                        <a:lnTo>
                          <a:pt x="295" y="8"/>
                        </a:lnTo>
                        <a:lnTo>
                          <a:pt x="295" y="0"/>
                        </a:lnTo>
                        <a:lnTo>
                          <a:pt x="287" y="0"/>
                        </a:lnTo>
                        <a:lnTo>
                          <a:pt x="279" y="0"/>
                        </a:lnTo>
                        <a:lnTo>
                          <a:pt x="271" y="0"/>
                        </a:lnTo>
                        <a:lnTo>
                          <a:pt x="271" y="8"/>
                        </a:lnTo>
                        <a:lnTo>
                          <a:pt x="263" y="8"/>
                        </a:lnTo>
                        <a:lnTo>
                          <a:pt x="263" y="16"/>
                        </a:lnTo>
                        <a:lnTo>
                          <a:pt x="255" y="16"/>
                        </a:lnTo>
                        <a:lnTo>
                          <a:pt x="255" y="23"/>
                        </a:lnTo>
                        <a:lnTo>
                          <a:pt x="247" y="23"/>
                        </a:lnTo>
                        <a:lnTo>
                          <a:pt x="239" y="31"/>
                        </a:lnTo>
                        <a:lnTo>
                          <a:pt x="231" y="31"/>
                        </a:lnTo>
                        <a:lnTo>
                          <a:pt x="231" y="39"/>
                        </a:lnTo>
                        <a:lnTo>
                          <a:pt x="223" y="39"/>
                        </a:lnTo>
                        <a:lnTo>
                          <a:pt x="215" y="39"/>
                        </a:lnTo>
                        <a:lnTo>
                          <a:pt x="215" y="47"/>
                        </a:lnTo>
                        <a:lnTo>
                          <a:pt x="207" y="47"/>
                        </a:lnTo>
                        <a:lnTo>
                          <a:pt x="199" y="55"/>
                        </a:lnTo>
                        <a:lnTo>
                          <a:pt x="199" y="63"/>
                        </a:lnTo>
                        <a:lnTo>
                          <a:pt x="191" y="63"/>
                        </a:lnTo>
                        <a:lnTo>
                          <a:pt x="183" y="63"/>
                        </a:lnTo>
                        <a:lnTo>
                          <a:pt x="183" y="71"/>
                        </a:lnTo>
                        <a:lnTo>
                          <a:pt x="175" y="71"/>
                        </a:lnTo>
                        <a:lnTo>
                          <a:pt x="175" y="79"/>
                        </a:lnTo>
                        <a:lnTo>
                          <a:pt x="175" y="87"/>
                        </a:lnTo>
                        <a:lnTo>
                          <a:pt x="167" y="87"/>
                        </a:lnTo>
                        <a:lnTo>
                          <a:pt x="159" y="95"/>
                        </a:lnTo>
                        <a:lnTo>
                          <a:pt x="151" y="95"/>
                        </a:lnTo>
                        <a:lnTo>
                          <a:pt x="151" y="103"/>
                        </a:lnTo>
                        <a:lnTo>
                          <a:pt x="151" y="111"/>
                        </a:lnTo>
                        <a:lnTo>
                          <a:pt x="143" y="111"/>
                        </a:lnTo>
                        <a:lnTo>
                          <a:pt x="135" y="111"/>
                        </a:lnTo>
                        <a:lnTo>
                          <a:pt x="135" y="119"/>
                        </a:lnTo>
                        <a:lnTo>
                          <a:pt x="127" y="119"/>
                        </a:lnTo>
                        <a:lnTo>
                          <a:pt x="119" y="119"/>
                        </a:lnTo>
                        <a:lnTo>
                          <a:pt x="111" y="119"/>
                        </a:lnTo>
                        <a:lnTo>
                          <a:pt x="103" y="119"/>
                        </a:lnTo>
                        <a:lnTo>
                          <a:pt x="103" y="111"/>
                        </a:lnTo>
                        <a:lnTo>
                          <a:pt x="95" y="111"/>
                        </a:lnTo>
                        <a:lnTo>
                          <a:pt x="95" y="103"/>
                        </a:lnTo>
                        <a:lnTo>
                          <a:pt x="95" y="95"/>
                        </a:lnTo>
                        <a:lnTo>
                          <a:pt x="87" y="95"/>
                        </a:lnTo>
                        <a:lnTo>
                          <a:pt x="87" y="87"/>
                        </a:lnTo>
                        <a:lnTo>
                          <a:pt x="87" y="79"/>
                        </a:lnTo>
                        <a:lnTo>
                          <a:pt x="79" y="79"/>
                        </a:lnTo>
                        <a:lnTo>
                          <a:pt x="79" y="71"/>
                        </a:lnTo>
                        <a:lnTo>
                          <a:pt x="71" y="63"/>
                        </a:lnTo>
                        <a:lnTo>
                          <a:pt x="63" y="63"/>
                        </a:lnTo>
                        <a:lnTo>
                          <a:pt x="55" y="63"/>
                        </a:lnTo>
                        <a:lnTo>
                          <a:pt x="47" y="63"/>
                        </a:lnTo>
                        <a:lnTo>
                          <a:pt x="39" y="63"/>
                        </a:lnTo>
                        <a:lnTo>
                          <a:pt x="31" y="71"/>
                        </a:lnTo>
                        <a:lnTo>
                          <a:pt x="31" y="79"/>
                        </a:lnTo>
                        <a:lnTo>
                          <a:pt x="31" y="87"/>
                        </a:lnTo>
                        <a:lnTo>
                          <a:pt x="31" y="95"/>
                        </a:lnTo>
                        <a:lnTo>
                          <a:pt x="31" y="103"/>
                        </a:lnTo>
                        <a:lnTo>
                          <a:pt x="23" y="111"/>
                        </a:lnTo>
                        <a:lnTo>
                          <a:pt x="16" y="111"/>
                        </a:lnTo>
                        <a:lnTo>
                          <a:pt x="8" y="119"/>
                        </a:lnTo>
                        <a:lnTo>
                          <a:pt x="0" y="127"/>
                        </a:lnTo>
                        <a:lnTo>
                          <a:pt x="0" y="135"/>
                        </a:lnTo>
                        <a:lnTo>
                          <a:pt x="0" y="143"/>
                        </a:lnTo>
                        <a:lnTo>
                          <a:pt x="0" y="151"/>
                        </a:lnTo>
                        <a:lnTo>
                          <a:pt x="8" y="151"/>
                        </a:lnTo>
                        <a:lnTo>
                          <a:pt x="16" y="151"/>
                        </a:lnTo>
                        <a:lnTo>
                          <a:pt x="16" y="159"/>
                        </a:lnTo>
                        <a:lnTo>
                          <a:pt x="23" y="159"/>
                        </a:lnTo>
                        <a:lnTo>
                          <a:pt x="23" y="167"/>
                        </a:lnTo>
                        <a:lnTo>
                          <a:pt x="23" y="175"/>
                        </a:lnTo>
                        <a:lnTo>
                          <a:pt x="31" y="175"/>
                        </a:lnTo>
                        <a:lnTo>
                          <a:pt x="31" y="183"/>
                        </a:lnTo>
                        <a:lnTo>
                          <a:pt x="39" y="183"/>
                        </a:lnTo>
                        <a:lnTo>
                          <a:pt x="39" y="191"/>
                        </a:lnTo>
                        <a:lnTo>
                          <a:pt x="47" y="199"/>
                        </a:lnTo>
                        <a:lnTo>
                          <a:pt x="47" y="207"/>
                        </a:lnTo>
                        <a:lnTo>
                          <a:pt x="55" y="207"/>
                        </a:lnTo>
                        <a:lnTo>
                          <a:pt x="63" y="215"/>
                        </a:lnTo>
                        <a:lnTo>
                          <a:pt x="71" y="223"/>
                        </a:lnTo>
                        <a:lnTo>
                          <a:pt x="71" y="231"/>
                        </a:lnTo>
                        <a:lnTo>
                          <a:pt x="71" y="239"/>
                        </a:lnTo>
                        <a:lnTo>
                          <a:pt x="63" y="239"/>
                        </a:lnTo>
                        <a:lnTo>
                          <a:pt x="63" y="247"/>
                        </a:lnTo>
                        <a:lnTo>
                          <a:pt x="55" y="247"/>
                        </a:lnTo>
                        <a:lnTo>
                          <a:pt x="47" y="247"/>
                        </a:lnTo>
                        <a:lnTo>
                          <a:pt x="47" y="255"/>
                        </a:lnTo>
                        <a:lnTo>
                          <a:pt x="47" y="263"/>
                        </a:lnTo>
                        <a:lnTo>
                          <a:pt x="55" y="263"/>
                        </a:lnTo>
                        <a:lnTo>
                          <a:pt x="63" y="263"/>
                        </a:lnTo>
                        <a:lnTo>
                          <a:pt x="63" y="271"/>
                        </a:lnTo>
                        <a:lnTo>
                          <a:pt x="71" y="271"/>
                        </a:lnTo>
                        <a:lnTo>
                          <a:pt x="71" y="279"/>
                        </a:lnTo>
                        <a:lnTo>
                          <a:pt x="71" y="287"/>
                        </a:lnTo>
                        <a:lnTo>
                          <a:pt x="79" y="287"/>
                        </a:lnTo>
                        <a:lnTo>
                          <a:pt x="79" y="295"/>
                        </a:lnTo>
                        <a:lnTo>
                          <a:pt x="87" y="295"/>
                        </a:lnTo>
                        <a:lnTo>
                          <a:pt x="87" y="303"/>
                        </a:lnTo>
                        <a:lnTo>
                          <a:pt x="87" y="311"/>
                        </a:lnTo>
                        <a:lnTo>
                          <a:pt x="95" y="311"/>
                        </a:lnTo>
                        <a:lnTo>
                          <a:pt x="95" y="319"/>
                        </a:lnTo>
                        <a:lnTo>
                          <a:pt x="95" y="327"/>
                        </a:lnTo>
                        <a:lnTo>
                          <a:pt x="95" y="335"/>
                        </a:lnTo>
                        <a:lnTo>
                          <a:pt x="87" y="335"/>
                        </a:lnTo>
                        <a:lnTo>
                          <a:pt x="79" y="335"/>
                        </a:lnTo>
                        <a:lnTo>
                          <a:pt x="79" y="343"/>
                        </a:lnTo>
                        <a:lnTo>
                          <a:pt x="87" y="343"/>
                        </a:lnTo>
                        <a:lnTo>
                          <a:pt x="87" y="351"/>
                        </a:lnTo>
                        <a:lnTo>
                          <a:pt x="87" y="359"/>
                        </a:lnTo>
                        <a:lnTo>
                          <a:pt x="79" y="359"/>
                        </a:lnTo>
                        <a:lnTo>
                          <a:pt x="71" y="359"/>
                        </a:lnTo>
                        <a:lnTo>
                          <a:pt x="63" y="359"/>
                        </a:lnTo>
                        <a:lnTo>
                          <a:pt x="63" y="351"/>
                        </a:lnTo>
                        <a:lnTo>
                          <a:pt x="55" y="351"/>
                        </a:lnTo>
                        <a:lnTo>
                          <a:pt x="47" y="351"/>
                        </a:lnTo>
                        <a:lnTo>
                          <a:pt x="47" y="359"/>
                        </a:lnTo>
                        <a:lnTo>
                          <a:pt x="47" y="367"/>
                        </a:lnTo>
                        <a:lnTo>
                          <a:pt x="47" y="375"/>
                        </a:lnTo>
                        <a:lnTo>
                          <a:pt x="39" y="375"/>
                        </a:lnTo>
                        <a:lnTo>
                          <a:pt x="39" y="383"/>
                        </a:lnTo>
                        <a:lnTo>
                          <a:pt x="31" y="383"/>
                        </a:lnTo>
                        <a:lnTo>
                          <a:pt x="31" y="391"/>
                        </a:lnTo>
                        <a:lnTo>
                          <a:pt x="23" y="391"/>
                        </a:lnTo>
                        <a:lnTo>
                          <a:pt x="23" y="399"/>
                        </a:lnTo>
                        <a:lnTo>
                          <a:pt x="23" y="407"/>
                        </a:lnTo>
                        <a:lnTo>
                          <a:pt x="16" y="415"/>
                        </a:lnTo>
                        <a:lnTo>
                          <a:pt x="16" y="423"/>
                        </a:lnTo>
                        <a:lnTo>
                          <a:pt x="23" y="423"/>
                        </a:lnTo>
                        <a:lnTo>
                          <a:pt x="23" y="431"/>
                        </a:lnTo>
                        <a:lnTo>
                          <a:pt x="31" y="431"/>
                        </a:lnTo>
                        <a:lnTo>
                          <a:pt x="39" y="431"/>
                        </a:lnTo>
                        <a:lnTo>
                          <a:pt x="47" y="438"/>
                        </a:lnTo>
                        <a:lnTo>
                          <a:pt x="47" y="446"/>
                        </a:lnTo>
                        <a:lnTo>
                          <a:pt x="55" y="446"/>
                        </a:lnTo>
                        <a:lnTo>
                          <a:pt x="55" y="454"/>
                        </a:lnTo>
                        <a:lnTo>
                          <a:pt x="55" y="462"/>
                        </a:lnTo>
                        <a:lnTo>
                          <a:pt x="63" y="462"/>
                        </a:lnTo>
                        <a:lnTo>
                          <a:pt x="63" y="470"/>
                        </a:lnTo>
                        <a:lnTo>
                          <a:pt x="63" y="478"/>
                        </a:lnTo>
                        <a:lnTo>
                          <a:pt x="63" y="486"/>
                        </a:lnTo>
                        <a:lnTo>
                          <a:pt x="63" y="494"/>
                        </a:lnTo>
                        <a:lnTo>
                          <a:pt x="63" y="502"/>
                        </a:lnTo>
                        <a:lnTo>
                          <a:pt x="63" y="510"/>
                        </a:lnTo>
                        <a:lnTo>
                          <a:pt x="55" y="510"/>
                        </a:lnTo>
                        <a:lnTo>
                          <a:pt x="55" y="518"/>
                        </a:lnTo>
                        <a:lnTo>
                          <a:pt x="55" y="526"/>
                        </a:lnTo>
                        <a:lnTo>
                          <a:pt x="55" y="534"/>
                        </a:lnTo>
                        <a:lnTo>
                          <a:pt x="47" y="534"/>
                        </a:lnTo>
                        <a:lnTo>
                          <a:pt x="47" y="542"/>
                        </a:lnTo>
                        <a:lnTo>
                          <a:pt x="47" y="550"/>
                        </a:lnTo>
                        <a:lnTo>
                          <a:pt x="47" y="558"/>
                        </a:lnTo>
                        <a:lnTo>
                          <a:pt x="55" y="558"/>
                        </a:lnTo>
                        <a:lnTo>
                          <a:pt x="55" y="566"/>
                        </a:lnTo>
                        <a:lnTo>
                          <a:pt x="47" y="566"/>
                        </a:lnTo>
                        <a:lnTo>
                          <a:pt x="39" y="566"/>
                        </a:lnTo>
                        <a:lnTo>
                          <a:pt x="39" y="574"/>
                        </a:lnTo>
                        <a:lnTo>
                          <a:pt x="31" y="574"/>
                        </a:lnTo>
                        <a:lnTo>
                          <a:pt x="31" y="582"/>
                        </a:lnTo>
                        <a:lnTo>
                          <a:pt x="39" y="582"/>
                        </a:lnTo>
                        <a:lnTo>
                          <a:pt x="47" y="590"/>
                        </a:lnTo>
                        <a:lnTo>
                          <a:pt x="55" y="590"/>
                        </a:lnTo>
                        <a:lnTo>
                          <a:pt x="63" y="590"/>
                        </a:lnTo>
                        <a:lnTo>
                          <a:pt x="71" y="590"/>
                        </a:lnTo>
                        <a:lnTo>
                          <a:pt x="79" y="590"/>
                        </a:lnTo>
                        <a:lnTo>
                          <a:pt x="87" y="590"/>
                        </a:lnTo>
                        <a:lnTo>
                          <a:pt x="95" y="598"/>
                        </a:lnTo>
                        <a:lnTo>
                          <a:pt x="103" y="598"/>
                        </a:lnTo>
                        <a:lnTo>
                          <a:pt x="103" y="606"/>
                        </a:lnTo>
                        <a:lnTo>
                          <a:pt x="111" y="606"/>
                        </a:lnTo>
                        <a:lnTo>
                          <a:pt x="119" y="606"/>
                        </a:lnTo>
                        <a:lnTo>
                          <a:pt x="127" y="598"/>
                        </a:lnTo>
                        <a:lnTo>
                          <a:pt x="135" y="598"/>
                        </a:lnTo>
                        <a:lnTo>
                          <a:pt x="143" y="598"/>
                        </a:lnTo>
                        <a:lnTo>
                          <a:pt x="151" y="598"/>
                        </a:lnTo>
                        <a:lnTo>
                          <a:pt x="151" y="606"/>
                        </a:lnTo>
                        <a:lnTo>
                          <a:pt x="159" y="606"/>
                        </a:lnTo>
                        <a:lnTo>
                          <a:pt x="167" y="614"/>
                        </a:lnTo>
                        <a:lnTo>
                          <a:pt x="175" y="614"/>
                        </a:lnTo>
                        <a:lnTo>
                          <a:pt x="175" y="606"/>
                        </a:lnTo>
                        <a:lnTo>
                          <a:pt x="175" y="598"/>
                        </a:lnTo>
                        <a:lnTo>
                          <a:pt x="183" y="590"/>
                        </a:lnTo>
                        <a:lnTo>
                          <a:pt x="183" y="582"/>
                        </a:lnTo>
                        <a:lnTo>
                          <a:pt x="183" y="574"/>
                        </a:lnTo>
                        <a:lnTo>
                          <a:pt x="207" y="558"/>
                        </a:lnTo>
                        <a:lnTo>
                          <a:pt x="207" y="550"/>
                        </a:lnTo>
                        <a:lnTo>
                          <a:pt x="199" y="550"/>
                        </a:lnTo>
                        <a:lnTo>
                          <a:pt x="199" y="542"/>
                        </a:lnTo>
                        <a:lnTo>
                          <a:pt x="199" y="534"/>
                        </a:lnTo>
                        <a:lnTo>
                          <a:pt x="199" y="526"/>
                        </a:lnTo>
                        <a:lnTo>
                          <a:pt x="199" y="518"/>
                        </a:lnTo>
                        <a:lnTo>
                          <a:pt x="207" y="518"/>
                        </a:lnTo>
                        <a:lnTo>
                          <a:pt x="207" y="510"/>
                        </a:lnTo>
                        <a:lnTo>
                          <a:pt x="215" y="510"/>
                        </a:lnTo>
                        <a:lnTo>
                          <a:pt x="223" y="510"/>
                        </a:lnTo>
                        <a:lnTo>
                          <a:pt x="223" y="502"/>
                        </a:lnTo>
                        <a:lnTo>
                          <a:pt x="231" y="502"/>
                        </a:lnTo>
                        <a:lnTo>
                          <a:pt x="231" y="494"/>
                        </a:lnTo>
                        <a:lnTo>
                          <a:pt x="231" y="486"/>
                        </a:lnTo>
                        <a:lnTo>
                          <a:pt x="239" y="486"/>
                        </a:lnTo>
                        <a:lnTo>
                          <a:pt x="239" y="478"/>
                        </a:lnTo>
                        <a:lnTo>
                          <a:pt x="247" y="478"/>
                        </a:lnTo>
                        <a:lnTo>
                          <a:pt x="247" y="470"/>
                        </a:lnTo>
                        <a:lnTo>
                          <a:pt x="255" y="470"/>
                        </a:lnTo>
                        <a:lnTo>
                          <a:pt x="255" y="462"/>
                        </a:lnTo>
                        <a:lnTo>
                          <a:pt x="263" y="462"/>
                        </a:lnTo>
                        <a:lnTo>
                          <a:pt x="271" y="462"/>
                        </a:lnTo>
                        <a:lnTo>
                          <a:pt x="271" y="454"/>
                        </a:lnTo>
                        <a:lnTo>
                          <a:pt x="271" y="446"/>
                        </a:lnTo>
                        <a:lnTo>
                          <a:pt x="279" y="446"/>
                        </a:lnTo>
                        <a:lnTo>
                          <a:pt x="279" y="438"/>
                        </a:lnTo>
                        <a:lnTo>
                          <a:pt x="287" y="438"/>
                        </a:lnTo>
                        <a:lnTo>
                          <a:pt x="287" y="431"/>
                        </a:lnTo>
                        <a:lnTo>
                          <a:pt x="287" y="423"/>
                        </a:lnTo>
                        <a:lnTo>
                          <a:pt x="295" y="423"/>
                        </a:lnTo>
                        <a:lnTo>
                          <a:pt x="303" y="423"/>
                        </a:lnTo>
                        <a:lnTo>
                          <a:pt x="311" y="423"/>
                        </a:lnTo>
                        <a:lnTo>
                          <a:pt x="319" y="423"/>
                        </a:lnTo>
                        <a:lnTo>
                          <a:pt x="327" y="423"/>
                        </a:lnTo>
                        <a:lnTo>
                          <a:pt x="327" y="415"/>
                        </a:lnTo>
                        <a:lnTo>
                          <a:pt x="335" y="415"/>
                        </a:lnTo>
                        <a:lnTo>
                          <a:pt x="343" y="415"/>
                        </a:lnTo>
                        <a:lnTo>
                          <a:pt x="351" y="415"/>
                        </a:lnTo>
                        <a:lnTo>
                          <a:pt x="351" y="407"/>
                        </a:lnTo>
                        <a:lnTo>
                          <a:pt x="359" y="407"/>
                        </a:lnTo>
                        <a:lnTo>
                          <a:pt x="359" y="399"/>
                        </a:lnTo>
                        <a:lnTo>
                          <a:pt x="367" y="399"/>
                        </a:lnTo>
                        <a:lnTo>
                          <a:pt x="359" y="399"/>
                        </a:lnTo>
                        <a:lnTo>
                          <a:pt x="359" y="391"/>
                        </a:lnTo>
                        <a:lnTo>
                          <a:pt x="359" y="383"/>
                        </a:lnTo>
                        <a:lnTo>
                          <a:pt x="351" y="383"/>
                        </a:lnTo>
                        <a:lnTo>
                          <a:pt x="351" y="375"/>
                        </a:lnTo>
                        <a:lnTo>
                          <a:pt x="351" y="367"/>
                        </a:lnTo>
                        <a:lnTo>
                          <a:pt x="351" y="359"/>
                        </a:lnTo>
                        <a:lnTo>
                          <a:pt x="343" y="359"/>
                        </a:lnTo>
                        <a:lnTo>
                          <a:pt x="335" y="359"/>
                        </a:lnTo>
                        <a:lnTo>
                          <a:pt x="335" y="351"/>
                        </a:lnTo>
                        <a:lnTo>
                          <a:pt x="327" y="351"/>
                        </a:lnTo>
                        <a:lnTo>
                          <a:pt x="319" y="351"/>
                        </a:lnTo>
                        <a:lnTo>
                          <a:pt x="319" y="343"/>
                        </a:lnTo>
                        <a:lnTo>
                          <a:pt x="319" y="335"/>
                        </a:lnTo>
                        <a:lnTo>
                          <a:pt x="311" y="335"/>
                        </a:lnTo>
                        <a:lnTo>
                          <a:pt x="311" y="327"/>
                        </a:lnTo>
                        <a:lnTo>
                          <a:pt x="311" y="319"/>
                        </a:lnTo>
                        <a:lnTo>
                          <a:pt x="311" y="311"/>
                        </a:lnTo>
                        <a:lnTo>
                          <a:pt x="311" y="303"/>
                        </a:lnTo>
                        <a:lnTo>
                          <a:pt x="319" y="303"/>
                        </a:lnTo>
                        <a:lnTo>
                          <a:pt x="327" y="295"/>
                        </a:lnTo>
                        <a:lnTo>
                          <a:pt x="335" y="295"/>
                        </a:lnTo>
                        <a:lnTo>
                          <a:pt x="343" y="295"/>
                        </a:lnTo>
                        <a:lnTo>
                          <a:pt x="343" y="303"/>
                        </a:lnTo>
                        <a:lnTo>
                          <a:pt x="351" y="303"/>
                        </a:lnTo>
                        <a:lnTo>
                          <a:pt x="359" y="303"/>
                        </a:lnTo>
                        <a:lnTo>
                          <a:pt x="367" y="295"/>
                        </a:lnTo>
                        <a:lnTo>
                          <a:pt x="375" y="295"/>
                        </a:lnTo>
                        <a:lnTo>
                          <a:pt x="383" y="295"/>
                        </a:lnTo>
                        <a:lnTo>
                          <a:pt x="391" y="295"/>
                        </a:lnTo>
                        <a:lnTo>
                          <a:pt x="399" y="295"/>
                        </a:lnTo>
                        <a:lnTo>
                          <a:pt x="399" y="287"/>
                        </a:lnTo>
                        <a:lnTo>
                          <a:pt x="407" y="287"/>
                        </a:lnTo>
                        <a:lnTo>
                          <a:pt x="415" y="287"/>
                        </a:lnTo>
                        <a:lnTo>
                          <a:pt x="415" y="279"/>
                        </a:lnTo>
                        <a:lnTo>
                          <a:pt x="423" y="279"/>
                        </a:lnTo>
                        <a:lnTo>
                          <a:pt x="431" y="279"/>
                        </a:lnTo>
                        <a:lnTo>
                          <a:pt x="439" y="279"/>
                        </a:lnTo>
                        <a:lnTo>
                          <a:pt x="439" y="271"/>
                        </a:lnTo>
                        <a:lnTo>
                          <a:pt x="447" y="271"/>
                        </a:lnTo>
                        <a:lnTo>
                          <a:pt x="447" y="263"/>
                        </a:lnTo>
                        <a:lnTo>
                          <a:pt x="447" y="255"/>
                        </a:lnTo>
                        <a:lnTo>
                          <a:pt x="447" y="247"/>
                        </a:lnTo>
                        <a:lnTo>
                          <a:pt x="455" y="247"/>
                        </a:lnTo>
                        <a:lnTo>
                          <a:pt x="455" y="239"/>
                        </a:lnTo>
                        <a:lnTo>
                          <a:pt x="463" y="239"/>
                        </a:lnTo>
                        <a:lnTo>
                          <a:pt x="471" y="239"/>
                        </a:lnTo>
                        <a:lnTo>
                          <a:pt x="479" y="239"/>
                        </a:lnTo>
                        <a:lnTo>
                          <a:pt x="479" y="231"/>
                        </a:lnTo>
                        <a:lnTo>
                          <a:pt x="487" y="231"/>
                        </a:lnTo>
                        <a:lnTo>
                          <a:pt x="487" y="223"/>
                        </a:lnTo>
                        <a:lnTo>
                          <a:pt x="487" y="215"/>
                        </a:lnTo>
                        <a:lnTo>
                          <a:pt x="479" y="215"/>
                        </a:lnTo>
                        <a:lnTo>
                          <a:pt x="471" y="215"/>
                        </a:lnTo>
                        <a:lnTo>
                          <a:pt x="471" y="207"/>
                        </a:lnTo>
                        <a:lnTo>
                          <a:pt x="463" y="207"/>
                        </a:lnTo>
                        <a:lnTo>
                          <a:pt x="455" y="207"/>
                        </a:lnTo>
                        <a:lnTo>
                          <a:pt x="455" y="199"/>
                        </a:lnTo>
                        <a:lnTo>
                          <a:pt x="447" y="199"/>
                        </a:lnTo>
                        <a:lnTo>
                          <a:pt x="447" y="191"/>
                        </a:lnTo>
                        <a:lnTo>
                          <a:pt x="439" y="183"/>
                        </a:lnTo>
                        <a:lnTo>
                          <a:pt x="439" y="175"/>
                        </a:lnTo>
                        <a:lnTo>
                          <a:pt x="431" y="175"/>
                        </a:lnTo>
                        <a:lnTo>
                          <a:pt x="431" y="167"/>
                        </a:lnTo>
                        <a:lnTo>
                          <a:pt x="423" y="167"/>
                        </a:lnTo>
                        <a:lnTo>
                          <a:pt x="415" y="167"/>
                        </a:lnTo>
                        <a:lnTo>
                          <a:pt x="407" y="159"/>
                        </a:lnTo>
                        <a:lnTo>
                          <a:pt x="399" y="159"/>
                        </a:lnTo>
                        <a:lnTo>
                          <a:pt x="375" y="111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E7072">
                          <a:alpha val="100000"/>
                        </a:srgbClr>
                      </a:gs>
                      <a:gs pos="22000">
                        <a:srgbClr val="89A2A5">
                          <a:alpha val="100000"/>
                        </a:srgbClr>
                      </a:gs>
                      <a:gs pos="45000">
                        <a:srgbClr val="A4C2C5">
                          <a:alpha val="100000"/>
                        </a:srgbClr>
                      </a:gs>
                      <a:gs pos="100000">
                        <a:srgbClr val="A4C2C5">
                          <a:alpha val="100000"/>
                        </a:srgbClr>
                      </a:gs>
                    </a:gsLst>
                    <a:lin ang="189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54" name="Freeform 18"/>
                  <p:cNvSpPr/>
                  <p:nvPr/>
                </p:nvSpPr>
                <p:spPr>
                  <a:xfrm>
                    <a:off x="7341002" y="2418805"/>
                    <a:ext cx="47435" cy="41090"/>
                  </a:xfrm>
                  <a:custGeom>
                    <a:avLst/>
                    <a:gdLst/>
                    <a:ahLst/>
                    <a:cxnLst>
                      <a:cxn ang="0">
                        <a:pos x="0" y="2147483646"/>
                      </a:cxn>
                      <a:cxn ang="0">
                        <a:pos x="0" y="0"/>
                      </a:cxn>
                      <a:cxn ang="0">
                        <a:pos x="2147483646" y="0"/>
                      </a:cxn>
                      <a:cxn ang="0">
                        <a:pos x="2147483646" y="0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0" y="2147483646"/>
                      </a:cxn>
                    </a:cxnLst>
                    <a:rect l="0" t="0" r="0" b="0"/>
                    <a:pathLst>
                      <a:path w="32" h="32">
                        <a:moveTo>
                          <a:pt x="0" y="8"/>
                        </a:moveTo>
                        <a:lnTo>
                          <a:pt x="0" y="0"/>
                        </a:lnTo>
                        <a:lnTo>
                          <a:pt x="8" y="0"/>
                        </a:lnTo>
                        <a:lnTo>
                          <a:pt x="16" y="0"/>
                        </a:lnTo>
                        <a:lnTo>
                          <a:pt x="24" y="0"/>
                        </a:lnTo>
                        <a:lnTo>
                          <a:pt x="24" y="8"/>
                        </a:lnTo>
                        <a:lnTo>
                          <a:pt x="32" y="8"/>
                        </a:lnTo>
                        <a:lnTo>
                          <a:pt x="32" y="16"/>
                        </a:lnTo>
                        <a:lnTo>
                          <a:pt x="32" y="24"/>
                        </a:lnTo>
                        <a:lnTo>
                          <a:pt x="32" y="32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55" name="Freeform 19"/>
                  <p:cNvSpPr/>
                  <p:nvPr/>
                </p:nvSpPr>
                <p:spPr>
                  <a:xfrm>
                    <a:off x="7341002" y="2418805"/>
                    <a:ext cx="47435" cy="41090"/>
                  </a:xfrm>
                  <a:custGeom>
                    <a:avLst/>
                    <a:gdLst/>
                    <a:ahLst/>
                    <a:cxnLst>
                      <a:cxn ang="0">
                        <a:pos x="0" y="2147483646"/>
                      </a:cxn>
                      <a:cxn ang="0">
                        <a:pos x="0" y="0"/>
                      </a:cxn>
                      <a:cxn ang="0">
                        <a:pos x="2147483646" y="0"/>
                      </a:cxn>
                      <a:cxn ang="0">
                        <a:pos x="2147483646" y="0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32" h="32">
                        <a:moveTo>
                          <a:pt x="0" y="8"/>
                        </a:moveTo>
                        <a:lnTo>
                          <a:pt x="0" y="0"/>
                        </a:lnTo>
                        <a:lnTo>
                          <a:pt x="8" y="0"/>
                        </a:lnTo>
                        <a:lnTo>
                          <a:pt x="16" y="0"/>
                        </a:lnTo>
                        <a:lnTo>
                          <a:pt x="24" y="0"/>
                        </a:lnTo>
                        <a:lnTo>
                          <a:pt x="24" y="8"/>
                        </a:lnTo>
                        <a:lnTo>
                          <a:pt x="32" y="8"/>
                        </a:lnTo>
                        <a:lnTo>
                          <a:pt x="32" y="16"/>
                        </a:lnTo>
                        <a:lnTo>
                          <a:pt x="32" y="24"/>
                        </a:lnTo>
                        <a:lnTo>
                          <a:pt x="32" y="32"/>
                        </a:lnTo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12700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56" name="Freeform 20"/>
                  <p:cNvSpPr/>
                  <p:nvPr/>
                </p:nvSpPr>
                <p:spPr>
                  <a:xfrm>
                    <a:off x="7341002" y="2418805"/>
                    <a:ext cx="59732" cy="52595"/>
                  </a:xfrm>
                  <a:custGeom>
                    <a:avLst/>
                    <a:gdLst/>
                    <a:ahLst/>
                    <a:cxnLst>
                      <a:cxn ang="0">
                        <a:pos x="0" y="2147483646"/>
                      </a:cxn>
                      <a:cxn ang="0">
                        <a:pos x="0" y="0"/>
                      </a:cxn>
                      <a:cxn ang="0">
                        <a:pos x="2147483646" y="0"/>
                      </a:cxn>
                      <a:cxn ang="0">
                        <a:pos x="2147483646" y="0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40" h="40">
                        <a:moveTo>
                          <a:pt x="0" y="8"/>
                        </a:moveTo>
                        <a:lnTo>
                          <a:pt x="0" y="0"/>
                        </a:lnTo>
                        <a:lnTo>
                          <a:pt x="8" y="0"/>
                        </a:lnTo>
                        <a:lnTo>
                          <a:pt x="16" y="0"/>
                        </a:lnTo>
                        <a:lnTo>
                          <a:pt x="24" y="0"/>
                        </a:lnTo>
                        <a:lnTo>
                          <a:pt x="24" y="8"/>
                        </a:lnTo>
                        <a:lnTo>
                          <a:pt x="32" y="8"/>
                        </a:lnTo>
                        <a:lnTo>
                          <a:pt x="32" y="16"/>
                        </a:lnTo>
                        <a:lnTo>
                          <a:pt x="32" y="24"/>
                        </a:lnTo>
                        <a:lnTo>
                          <a:pt x="32" y="32"/>
                        </a:lnTo>
                        <a:lnTo>
                          <a:pt x="40" y="32"/>
                        </a:lnTo>
                        <a:lnTo>
                          <a:pt x="40" y="40"/>
                        </a:lnTo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12700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57" name="Freeform 21"/>
                  <p:cNvSpPr/>
                  <p:nvPr/>
                </p:nvSpPr>
                <p:spPr>
                  <a:xfrm>
                    <a:off x="7363841" y="2062142"/>
                    <a:ext cx="725572" cy="616352"/>
                  </a:xfrm>
                  <a:custGeom>
                    <a:avLst/>
                    <a:gdLst/>
                    <a:ahLst/>
                    <a:cxnLst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0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479" h="455">
                        <a:moveTo>
                          <a:pt x="263" y="16"/>
                        </a:moveTo>
                        <a:lnTo>
                          <a:pt x="271" y="16"/>
                        </a:lnTo>
                        <a:lnTo>
                          <a:pt x="279" y="8"/>
                        </a:lnTo>
                        <a:lnTo>
                          <a:pt x="287" y="8"/>
                        </a:lnTo>
                        <a:lnTo>
                          <a:pt x="287" y="0"/>
                        </a:lnTo>
                        <a:lnTo>
                          <a:pt x="295" y="0"/>
                        </a:lnTo>
                        <a:lnTo>
                          <a:pt x="303" y="0"/>
                        </a:lnTo>
                        <a:lnTo>
                          <a:pt x="303" y="8"/>
                        </a:lnTo>
                        <a:lnTo>
                          <a:pt x="303" y="16"/>
                        </a:lnTo>
                        <a:lnTo>
                          <a:pt x="311" y="24"/>
                        </a:lnTo>
                        <a:lnTo>
                          <a:pt x="319" y="24"/>
                        </a:lnTo>
                        <a:lnTo>
                          <a:pt x="327" y="24"/>
                        </a:lnTo>
                        <a:lnTo>
                          <a:pt x="335" y="24"/>
                        </a:lnTo>
                        <a:lnTo>
                          <a:pt x="335" y="32"/>
                        </a:lnTo>
                        <a:lnTo>
                          <a:pt x="335" y="40"/>
                        </a:lnTo>
                        <a:lnTo>
                          <a:pt x="343" y="40"/>
                        </a:lnTo>
                        <a:lnTo>
                          <a:pt x="343" y="32"/>
                        </a:lnTo>
                        <a:lnTo>
                          <a:pt x="343" y="24"/>
                        </a:lnTo>
                        <a:lnTo>
                          <a:pt x="351" y="24"/>
                        </a:lnTo>
                        <a:lnTo>
                          <a:pt x="351" y="16"/>
                        </a:lnTo>
                        <a:lnTo>
                          <a:pt x="351" y="8"/>
                        </a:lnTo>
                        <a:lnTo>
                          <a:pt x="359" y="16"/>
                        </a:lnTo>
                        <a:lnTo>
                          <a:pt x="359" y="24"/>
                        </a:lnTo>
                        <a:lnTo>
                          <a:pt x="359" y="32"/>
                        </a:lnTo>
                        <a:lnTo>
                          <a:pt x="359" y="40"/>
                        </a:lnTo>
                        <a:lnTo>
                          <a:pt x="367" y="40"/>
                        </a:lnTo>
                        <a:lnTo>
                          <a:pt x="367" y="48"/>
                        </a:lnTo>
                        <a:lnTo>
                          <a:pt x="367" y="56"/>
                        </a:lnTo>
                        <a:lnTo>
                          <a:pt x="375" y="56"/>
                        </a:lnTo>
                        <a:lnTo>
                          <a:pt x="375" y="64"/>
                        </a:lnTo>
                        <a:lnTo>
                          <a:pt x="383" y="64"/>
                        </a:lnTo>
                        <a:lnTo>
                          <a:pt x="383" y="72"/>
                        </a:lnTo>
                        <a:lnTo>
                          <a:pt x="391" y="72"/>
                        </a:lnTo>
                        <a:lnTo>
                          <a:pt x="391" y="80"/>
                        </a:lnTo>
                        <a:lnTo>
                          <a:pt x="391" y="88"/>
                        </a:lnTo>
                        <a:lnTo>
                          <a:pt x="399" y="88"/>
                        </a:lnTo>
                        <a:lnTo>
                          <a:pt x="407" y="96"/>
                        </a:lnTo>
                        <a:lnTo>
                          <a:pt x="407" y="104"/>
                        </a:lnTo>
                        <a:lnTo>
                          <a:pt x="415" y="104"/>
                        </a:lnTo>
                        <a:lnTo>
                          <a:pt x="415" y="112"/>
                        </a:lnTo>
                        <a:lnTo>
                          <a:pt x="423" y="112"/>
                        </a:lnTo>
                        <a:lnTo>
                          <a:pt x="423" y="120"/>
                        </a:lnTo>
                        <a:lnTo>
                          <a:pt x="431" y="120"/>
                        </a:lnTo>
                        <a:lnTo>
                          <a:pt x="431" y="128"/>
                        </a:lnTo>
                        <a:lnTo>
                          <a:pt x="431" y="136"/>
                        </a:lnTo>
                        <a:lnTo>
                          <a:pt x="439" y="136"/>
                        </a:lnTo>
                        <a:lnTo>
                          <a:pt x="439" y="144"/>
                        </a:lnTo>
                        <a:lnTo>
                          <a:pt x="439" y="152"/>
                        </a:lnTo>
                        <a:lnTo>
                          <a:pt x="447" y="152"/>
                        </a:lnTo>
                        <a:lnTo>
                          <a:pt x="447" y="160"/>
                        </a:lnTo>
                        <a:lnTo>
                          <a:pt x="455" y="167"/>
                        </a:lnTo>
                        <a:lnTo>
                          <a:pt x="463" y="167"/>
                        </a:lnTo>
                        <a:lnTo>
                          <a:pt x="471" y="167"/>
                        </a:lnTo>
                        <a:lnTo>
                          <a:pt x="471" y="175"/>
                        </a:lnTo>
                        <a:lnTo>
                          <a:pt x="479" y="183"/>
                        </a:lnTo>
                        <a:lnTo>
                          <a:pt x="479" y="191"/>
                        </a:lnTo>
                        <a:lnTo>
                          <a:pt x="479" y="199"/>
                        </a:lnTo>
                        <a:lnTo>
                          <a:pt x="471" y="207"/>
                        </a:lnTo>
                        <a:lnTo>
                          <a:pt x="463" y="207"/>
                        </a:lnTo>
                        <a:lnTo>
                          <a:pt x="455" y="207"/>
                        </a:lnTo>
                        <a:lnTo>
                          <a:pt x="455" y="215"/>
                        </a:lnTo>
                        <a:lnTo>
                          <a:pt x="447" y="215"/>
                        </a:lnTo>
                        <a:lnTo>
                          <a:pt x="439" y="215"/>
                        </a:lnTo>
                        <a:lnTo>
                          <a:pt x="439" y="223"/>
                        </a:lnTo>
                        <a:lnTo>
                          <a:pt x="439" y="231"/>
                        </a:lnTo>
                        <a:lnTo>
                          <a:pt x="439" y="239"/>
                        </a:lnTo>
                        <a:lnTo>
                          <a:pt x="439" y="247"/>
                        </a:lnTo>
                        <a:lnTo>
                          <a:pt x="431" y="247"/>
                        </a:lnTo>
                        <a:lnTo>
                          <a:pt x="431" y="255"/>
                        </a:lnTo>
                        <a:lnTo>
                          <a:pt x="423" y="255"/>
                        </a:lnTo>
                        <a:lnTo>
                          <a:pt x="423" y="263"/>
                        </a:lnTo>
                        <a:lnTo>
                          <a:pt x="423" y="271"/>
                        </a:lnTo>
                        <a:lnTo>
                          <a:pt x="415" y="271"/>
                        </a:lnTo>
                        <a:lnTo>
                          <a:pt x="415" y="279"/>
                        </a:lnTo>
                        <a:lnTo>
                          <a:pt x="407" y="287"/>
                        </a:lnTo>
                        <a:lnTo>
                          <a:pt x="399" y="295"/>
                        </a:lnTo>
                        <a:lnTo>
                          <a:pt x="391" y="295"/>
                        </a:lnTo>
                        <a:lnTo>
                          <a:pt x="391" y="303"/>
                        </a:lnTo>
                        <a:lnTo>
                          <a:pt x="399" y="303"/>
                        </a:lnTo>
                        <a:lnTo>
                          <a:pt x="407" y="303"/>
                        </a:lnTo>
                        <a:lnTo>
                          <a:pt x="407" y="311"/>
                        </a:lnTo>
                        <a:lnTo>
                          <a:pt x="415" y="311"/>
                        </a:lnTo>
                        <a:lnTo>
                          <a:pt x="415" y="319"/>
                        </a:lnTo>
                        <a:lnTo>
                          <a:pt x="391" y="319"/>
                        </a:lnTo>
                        <a:lnTo>
                          <a:pt x="383" y="319"/>
                        </a:lnTo>
                        <a:lnTo>
                          <a:pt x="351" y="327"/>
                        </a:lnTo>
                        <a:lnTo>
                          <a:pt x="351" y="335"/>
                        </a:lnTo>
                        <a:lnTo>
                          <a:pt x="351" y="343"/>
                        </a:lnTo>
                        <a:lnTo>
                          <a:pt x="351" y="351"/>
                        </a:lnTo>
                        <a:lnTo>
                          <a:pt x="343" y="351"/>
                        </a:lnTo>
                        <a:lnTo>
                          <a:pt x="335" y="359"/>
                        </a:lnTo>
                        <a:lnTo>
                          <a:pt x="327" y="359"/>
                        </a:lnTo>
                        <a:lnTo>
                          <a:pt x="319" y="367"/>
                        </a:lnTo>
                        <a:lnTo>
                          <a:pt x="311" y="367"/>
                        </a:lnTo>
                        <a:lnTo>
                          <a:pt x="303" y="367"/>
                        </a:lnTo>
                        <a:lnTo>
                          <a:pt x="295" y="367"/>
                        </a:lnTo>
                        <a:lnTo>
                          <a:pt x="295" y="375"/>
                        </a:lnTo>
                        <a:lnTo>
                          <a:pt x="287" y="375"/>
                        </a:lnTo>
                        <a:lnTo>
                          <a:pt x="287" y="383"/>
                        </a:lnTo>
                        <a:lnTo>
                          <a:pt x="279" y="383"/>
                        </a:lnTo>
                        <a:lnTo>
                          <a:pt x="271" y="383"/>
                        </a:lnTo>
                        <a:lnTo>
                          <a:pt x="271" y="391"/>
                        </a:lnTo>
                        <a:lnTo>
                          <a:pt x="271" y="399"/>
                        </a:lnTo>
                        <a:lnTo>
                          <a:pt x="271" y="407"/>
                        </a:lnTo>
                        <a:lnTo>
                          <a:pt x="263" y="407"/>
                        </a:lnTo>
                        <a:lnTo>
                          <a:pt x="263" y="415"/>
                        </a:lnTo>
                        <a:lnTo>
                          <a:pt x="255" y="415"/>
                        </a:lnTo>
                        <a:lnTo>
                          <a:pt x="255" y="423"/>
                        </a:lnTo>
                        <a:lnTo>
                          <a:pt x="247" y="423"/>
                        </a:lnTo>
                        <a:lnTo>
                          <a:pt x="247" y="431"/>
                        </a:lnTo>
                        <a:lnTo>
                          <a:pt x="239" y="431"/>
                        </a:lnTo>
                        <a:lnTo>
                          <a:pt x="231" y="431"/>
                        </a:lnTo>
                        <a:lnTo>
                          <a:pt x="231" y="439"/>
                        </a:lnTo>
                        <a:lnTo>
                          <a:pt x="223" y="439"/>
                        </a:lnTo>
                        <a:lnTo>
                          <a:pt x="215" y="439"/>
                        </a:lnTo>
                        <a:lnTo>
                          <a:pt x="215" y="447"/>
                        </a:lnTo>
                        <a:lnTo>
                          <a:pt x="215" y="455"/>
                        </a:lnTo>
                        <a:lnTo>
                          <a:pt x="207" y="455"/>
                        </a:lnTo>
                        <a:lnTo>
                          <a:pt x="199" y="455"/>
                        </a:lnTo>
                        <a:lnTo>
                          <a:pt x="191" y="455"/>
                        </a:lnTo>
                        <a:lnTo>
                          <a:pt x="191" y="447"/>
                        </a:lnTo>
                        <a:lnTo>
                          <a:pt x="183" y="447"/>
                        </a:lnTo>
                        <a:lnTo>
                          <a:pt x="183" y="439"/>
                        </a:lnTo>
                        <a:lnTo>
                          <a:pt x="183" y="431"/>
                        </a:lnTo>
                        <a:lnTo>
                          <a:pt x="191" y="423"/>
                        </a:lnTo>
                        <a:lnTo>
                          <a:pt x="199" y="423"/>
                        </a:lnTo>
                        <a:lnTo>
                          <a:pt x="199" y="415"/>
                        </a:lnTo>
                        <a:lnTo>
                          <a:pt x="207" y="415"/>
                        </a:lnTo>
                        <a:lnTo>
                          <a:pt x="215" y="415"/>
                        </a:lnTo>
                        <a:lnTo>
                          <a:pt x="223" y="407"/>
                        </a:lnTo>
                        <a:lnTo>
                          <a:pt x="223" y="399"/>
                        </a:lnTo>
                        <a:lnTo>
                          <a:pt x="223" y="391"/>
                        </a:lnTo>
                        <a:lnTo>
                          <a:pt x="215" y="391"/>
                        </a:lnTo>
                        <a:lnTo>
                          <a:pt x="215" y="383"/>
                        </a:lnTo>
                        <a:lnTo>
                          <a:pt x="207" y="383"/>
                        </a:lnTo>
                        <a:lnTo>
                          <a:pt x="199" y="383"/>
                        </a:lnTo>
                        <a:lnTo>
                          <a:pt x="199" y="391"/>
                        </a:lnTo>
                        <a:lnTo>
                          <a:pt x="191" y="391"/>
                        </a:lnTo>
                        <a:lnTo>
                          <a:pt x="183" y="391"/>
                        </a:lnTo>
                        <a:lnTo>
                          <a:pt x="175" y="391"/>
                        </a:lnTo>
                        <a:lnTo>
                          <a:pt x="175" y="383"/>
                        </a:lnTo>
                        <a:lnTo>
                          <a:pt x="175" y="375"/>
                        </a:lnTo>
                        <a:lnTo>
                          <a:pt x="183" y="375"/>
                        </a:lnTo>
                        <a:lnTo>
                          <a:pt x="191" y="367"/>
                        </a:lnTo>
                        <a:lnTo>
                          <a:pt x="199" y="367"/>
                        </a:lnTo>
                        <a:lnTo>
                          <a:pt x="207" y="367"/>
                        </a:lnTo>
                        <a:lnTo>
                          <a:pt x="215" y="367"/>
                        </a:lnTo>
                        <a:lnTo>
                          <a:pt x="215" y="359"/>
                        </a:lnTo>
                        <a:lnTo>
                          <a:pt x="215" y="351"/>
                        </a:lnTo>
                        <a:lnTo>
                          <a:pt x="215" y="343"/>
                        </a:lnTo>
                        <a:lnTo>
                          <a:pt x="215" y="335"/>
                        </a:lnTo>
                        <a:lnTo>
                          <a:pt x="215" y="327"/>
                        </a:lnTo>
                        <a:lnTo>
                          <a:pt x="215" y="319"/>
                        </a:lnTo>
                        <a:lnTo>
                          <a:pt x="215" y="311"/>
                        </a:lnTo>
                        <a:lnTo>
                          <a:pt x="215" y="303"/>
                        </a:lnTo>
                        <a:lnTo>
                          <a:pt x="223" y="303"/>
                        </a:lnTo>
                        <a:lnTo>
                          <a:pt x="223" y="295"/>
                        </a:lnTo>
                        <a:lnTo>
                          <a:pt x="231" y="295"/>
                        </a:lnTo>
                        <a:lnTo>
                          <a:pt x="231" y="287"/>
                        </a:lnTo>
                        <a:lnTo>
                          <a:pt x="239" y="287"/>
                        </a:lnTo>
                        <a:lnTo>
                          <a:pt x="247" y="287"/>
                        </a:lnTo>
                        <a:lnTo>
                          <a:pt x="247" y="279"/>
                        </a:lnTo>
                        <a:lnTo>
                          <a:pt x="239" y="279"/>
                        </a:lnTo>
                        <a:lnTo>
                          <a:pt x="231" y="279"/>
                        </a:lnTo>
                        <a:lnTo>
                          <a:pt x="223" y="279"/>
                        </a:lnTo>
                        <a:lnTo>
                          <a:pt x="215" y="279"/>
                        </a:lnTo>
                        <a:lnTo>
                          <a:pt x="207" y="271"/>
                        </a:lnTo>
                        <a:lnTo>
                          <a:pt x="207" y="263"/>
                        </a:lnTo>
                        <a:lnTo>
                          <a:pt x="199" y="263"/>
                        </a:lnTo>
                        <a:lnTo>
                          <a:pt x="199" y="255"/>
                        </a:lnTo>
                        <a:lnTo>
                          <a:pt x="191" y="255"/>
                        </a:lnTo>
                        <a:lnTo>
                          <a:pt x="191" y="247"/>
                        </a:lnTo>
                        <a:lnTo>
                          <a:pt x="191" y="255"/>
                        </a:lnTo>
                        <a:lnTo>
                          <a:pt x="183" y="255"/>
                        </a:lnTo>
                        <a:lnTo>
                          <a:pt x="183" y="263"/>
                        </a:lnTo>
                        <a:lnTo>
                          <a:pt x="175" y="271"/>
                        </a:lnTo>
                        <a:lnTo>
                          <a:pt x="167" y="271"/>
                        </a:lnTo>
                        <a:lnTo>
                          <a:pt x="159" y="271"/>
                        </a:lnTo>
                        <a:lnTo>
                          <a:pt x="151" y="271"/>
                        </a:lnTo>
                        <a:lnTo>
                          <a:pt x="151" y="279"/>
                        </a:lnTo>
                        <a:lnTo>
                          <a:pt x="151" y="287"/>
                        </a:lnTo>
                        <a:lnTo>
                          <a:pt x="143" y="287"/>
                        </a:lnTo>
                        <a:lnTo>
                          <a:pt x="151" y="287"/>
                        </a:lnTo>
                        <a:lnTo>
                          <a:pt x="151" y="295"/>
                        </a:lnTo>
                        <a:lnTo>
                          <a:pt x="151" y="303"/>
                        </a:lnTo>
                        <a:lnTo>
                          <a:pt x="143" y="303"/>
                        </a:lnTo>
                        <a:lnTo>
                          <a:pt x="143" y="311"/>
                        </a:lnTo>
                        <a:lnTo>
                          <a:pt x="136" y="311"/>
                        </a:lnTo>
                        <a:lnTo>
                          <a:pt x="128" y="311"/>
                        </a:lnTo>
                        <a:lnTo>
                          <a:pt x="128" y="319"/>
                        </a:lnTo>
                        <a:lnTo>
                          <a:pt x="120" y="319"/>
                        </a:lnTo>
                        <a:lnTo>
                          <a:pt x="120" y="327"/>
                        </a:lnTo>
                        <a:lnTo>
                          <a:pt x="112" y="327"/>
                        </a:lnTo>
                        <a:lnTo>
                          <a:pt x="112" y="335"/>
                        </a:lnTo>
                        <a:lnTo>
                          <a:pt x="112" y="343"/>
                        </a:lnTo>
                        <a:lnTo>
                          <a:pt x="112" y="351"/>
                        </a:lnTo>
                        <a:lnTo>
                          <a:pt x="120" y="351"/>
                        </a:lnTo>
                        <a:lnTo>
                          <a:pt x="120" y="359"/>
                        </a:lnTo>
                        <a:lnTo>
                          <a:pt x="120" y="367"/>
                        </a:lnTo>
                        <a:lnTo>
                          <a:pt x="112" y="367"/>
                        </a:lnTo>
                        <a:lnTo>
                          <a:pt x="104" y="367"/>
                        </a:lnTo>
                        <a:lnTo>
                          <a:pt x="96" y="367"/>
                        </a:lnTo>
                        <a:lnTo>
                          <a:pt x="88" y="367"/>
                        </a:lnTo>
                        <a:lnTo>
                          <a:pt x="80" y="367"/>
                        </a:lnTo>
                        <a:lnTo>
                          <a:pt x="80" y="359"/>
                        </a:lnTo>
                        <a:lnTo>
                          <a:pt x="80" y="351"/>
                        </a:lnTo>
                        <a:lnTo>
                          <a:pt x="72" y="351"/>
                        </a:lnTo>
                        <a:lnTo>
                          <a:pt x="72" y="343"/>
                        </a:lnTo>
                        <a:lnTo>
                          <a:pt x="64" y="343"/>
                        </a:lnTo>
                        <a:lnTo>
                          <a:pt x="64" y="335"/>
                        </a:lnTo>
                        <a:lnTo>
                          <a:pt x="56" y="335"/>
                        </a:lnTo>
                        <a:lnTo>
                          <a:pt x="56" y="327"/>
                        </a:lnTo>
                        <a:lnTo>
                          <a:pt x="48" y="327"/>
                        </a:lnTo>
                        <a:lnTo>
                          <a:pt x="40" y="327"/>
                        </a:lnTo>
                        <a:lnTo>
                          <a:pt x="40" y="319"/>
                        </a:lnTo>
                        <a:lnTo>
                          <a:pt x="32" y="319"/>
                        </a:lnTo>
                        <a:lnTo>
                          <a:pt x="32" y="311"/>
                        </a:lnTo>
                        <a:lnTo>
                          <a:pt x="32" y="303"/>
                        </a:lnTo>
                        <a:lnTo>
                          <a:pt x="32" y="295"/>
                        </a:lnTo>
                        <a:lnTo>
                          <a:pt x="24" y="295"/>
                        </a:lnTo>
                        <a:lnTo>
                          <a:pt x="24" y="287"/>
                        </a:lnTo>
                        <a:lnTo>
                          <a:pt x="16" y="287"/>
                        </a:lnTo>
                        <a:lnTo>
                          <a:pt x="8" y="287"/>
                        </a:lnTo>
                        <a:lnTo>
                          <a:pt x="8" y="279"/>
                        </a:lnTo>
                        <a:lnTo>
                          <a:pt x="0" y="279"/>
                        </a:lnTo>
                        <a:lnTo>
                          <a:pt x="0" y="271"/>
                        </a:lnTo>
                        <a:lnTo>
                          <a:pt x="0" y="263"/>
                        </a:lnTo>
                        <a:lnTo>
                          <a:pt x="0" y="255"/>
                        </a:lnTo>
                        <a:lnTo>
                          <a:pt x="0" y="247"/>
                        </a:lnTo>
                        <a:lnTo>
                          <a:pt x="8" y="247"/>
                        </a:lnTo>
                        <a:lnTo>
                          <a:pt x="16" y="247"/>
                        </a:lnTo>
                        <a:lnTo>
                          <a:pt x="8" y="239"/>
                        </a:lnTo>
                        <a:lnTo>
                          <a:pt x="8" y="231"/>
                        </a:lnTo>
                        <a:lnTo>
                          <a:pt x="8" y="223"/>
                        </a:lnTo>
                        <a:lnTo>
                          <a:pt x="8" y="215"/>
                        </a:lnTo>
                        <a:lnTo>
                          <a:pt x="8" y="207"/>
                        </a:lnTo>
                        <a:lnTo>
                          <a:pt x="16" y="207"/>
                        </a:lnTo>
                        <a:lnTo>
                          <a:pt x="16" y="199"/>
                        </a:lnTo>
                        <a:lnTo>
                          <a:pt x="16" y="191"/>
                        </a:lnTo>
                        <a:lnTo>
                          <a:pt x="16" y="183"/>
                        </a:lnTo>
                        <a:lnTo>
                          <a:pt x="8" y="175"/>
                        </a:lnTo>
                        <a:lnTo>
                          <a:pt x="16" y="167"/>
                        </a:lnTo>
                        <a:lnTo>
                          <a:pt x="24" y="167"/>
                        </a:lnTo>
                        <a:lnTo>
                          <a:pt x="32" y="167"/>
                        </a:lnTo>
                        <a:lnTo>
                          <a:pt x="32" y="175"/>
                        </a:lnTo>
                        <a:lnTo>
                          <a:pt x="40" y="175"/>
                        </a:lnTo>
                        <a:lnTo>
                          <a:pt x="40" y="183"/>
                        </a:lnTo>
                        <a:lnTo>
                          <a:pt x="48" y="183"/>
                        </a:lnTo>
                        <a:lnTo>
                          <a:pt x="56" y="191"/>
                        </a:lnTo>
                        <a:lnTo>
                          <a:pt x="56" y="199"/>
                        </a:lnTo>
                        <a:lnTo>
                          <a:pt x="64" y="199"/>
                        </a:lnTo>
                        <a:lnTo>
                          <a:pt x="72" y="199"/>
                        </a:lnTo>
                        <a:lnTo>
                          <a:pt x="72" y="191"/>
                        </a:lnTo>
                        <a:lnTo>
                          <a:pt x="80" y="191"/>
                        </a:lnTo>
                        <a:lnTo>
                          <a:pt x="80" y="183"/>
                        </a:lnTo>
                        <a:lnTo>
                          <a:pt x="80" y="175"/>
                        </a:lnTo>
                        <a:lnTo>
                          <a:pt x="80" y="167"/>
                        </a:lnTo>
                        <a:lnTo>
                          <a:pt x="88" y="167"/>
                        </a:lnTo>
                        <a:lnTo>
                          <a:pt x="88" y="160"/>
                        </a:lnTo>
                        <a:lnTo>
                          <a:pt x="96" y="160"/>
                        </a:lnTo>
                        <a:lnTo>
                          <a:pt x="96" y="152"/>
                        </a:lnTo>
                        <a:lnTo>
                          <a:pt x="104" y="152"/>
                        </a:lnTo>
                        <a:lnTo>
                          <a:pt x="104" y="144"/>
                        </a:lnTo>
                        <a:lnTo>
                          <a:pt x="112" y="144"/>
                        </a:lnTo>
                        <a:lnTo>
                          <a:pt x="120" y="144"/>
                        </a:lnTo>
                        <a:lnTo>
                          <a:pt x="128" y="144"/>
                        </a:lnTo>
                        <a:lnTo>
                          <a:pt x="128" y="136"/>
                        </a:lnTo>
                        <a:lnTo>
                          <a:pt x="136" y="136"/>
                        </a:lnTo>
                        <a:lnTo>
                          <a:pt x="136" y="128"/>
                        </a:lnTo>
                        <a:lnTo>
                          <a:pt x="143" y="128"/>
                        </a:lnTo>
                        <a:lnTo>
                          <a:pt x="151" y="128"/>
                        </a:lnTo>
                        <a:lnTo>
                          <a:pt x="159" y="128"/>
                        </a:lnTo>
                        <a:lnTo>
                          <a:pt x="167" y="128"/>
                        </a:lnTo>
                        <a:lnTo>
                          <a:pt x="167" y="120"/>
                        </a:lnTo>
                        <a:lnTo>
                          <a:pt x="175" y="120"/>
                        </a:lnTo>
                        <a:lnTo>
                          <a:pt x="175" y="112"/>
                        </a:lnTo>
                        <a:lnTo>
                          <a:pt x="175" y="104"/>
                        </a:lnTo>
                        <a:lnTo>
                          <a:pt x="183" y="104"/>
                        </a:lnTo>
                        <a:lnTo>
                          <a:pt x="191" y="96"/>
                        </a:lnTo>
                        <a:lnTo>
                          <a:pt x="199" y="96"/>
                        </a:lnTo>
                        <a:lnTo>
                          <a:pt x="207" y="88"/>
                        </a:lnTo>
                        <a:lnTo>
                          <a:pt x="215" y="80"/>
                        </a:lnTo>
                        <a:lnTo>
                          <a:pt x="223" y="80"/>
                        </a:lnTo>
                        <a:lnTo>
                          <a:pt x="223" y="72"/>
                        </a:lnTo>
                        <a:lnTo>
                          <a:pt x="231" y="80"/>
                        </a:lnTo>
                        <a:lnTo>
                          <a:pt x="239" y="80"/>
                        </a:lnTo>
                        <a:lnTo>
                          <a:pt x="247" y="80"/>
                        </a:lnTo>
                        <a:lnTo>
                          <a:pt x="255" y="80"/>
                        </a:lnTo>
                        <a:lnTo>
                          <a:pt x="263" y="80"/>
                        </a:lnTo>
                        <a:lnTo>
                          <a:pt x="263" y="72"/>
                        </a:lnTo>
                        <a:lnTo>
                          <a:pt x="263" y="64"/>
                        </a:lnTo>
                        <a:lnTo>
                          <a:pt x="271" y="64"/>
                        </a:lnTo>
                        <a:lnTo>
                          <a:pt x="271" y="56"/>
                        </a:lnTo>
                        <a:lnTo>
                          <a:pt x="279" y="56"/>
                        </a:lnTo>
                        <a:lnTo>
                          <a:pt x="271" y="56"/>
                        </a:lnTo>
                        <a:lnTo>
                          <a:pt x="271" y="48"/>
                        </a:lnTo>
                        <a:lnTo>
                          <a:pt x="263" y="48"/>
                        </a:lnTo>
                        <a:lnTo>
                          <a:pt x="271" y="48"/>
                        </a:lnTo>
                        <a:lnTo>
                          <a:pt x="271" y="40"/>
                        </a:lnTo>
                        <a:lnTo>
                          <a:pt x="279" y="40"/>
                        </a:lnTo>
                        <a:lnTo>
                          <a:pt x="279" y="32"/>
                        </a:lnTo>
                        <a:lnTo>
                          <a:pt x="279" y="24"/>
                        </a:lnTo>
                        <a:lnTo>
                          <a:pt x="271" y="24"/>
                        </a:lnTo>
                        <a:lnTo>
                          <a:pt x="263" y="16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25998"/>
                        </a:srgbClr>
                      </a:gs>
                    </a:gsLst>
                    <a:lin ang="2700000" scaled="1"/>
                    <a:tileRect/>
                  </a:gradFill>
                  <a:ln w="12700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58" name="Freeform 22"/>
                  <p:cNvSpPr/>
                  <p:nvPr/>
                </p:nvSpPr>
                <p:spPr>
                  <a:xfrm>
                    <a:off x="5851207" y="2754100"/>
                    <a:ext cx="375962" cy="460210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247" h="343">
                        <a:moveTo>
                          <a:pt x="0" y="183"/>
                        </a:moveTo>
                        <a:lnTo>
                          <a:pt x="8" y="183"/>
                        </a:lnTo>
                        <a:lnTo>
                          <a:pt x="16" y="183"/>
                        </a:lnTo>
                        <a:lnTo>
                          <a:pt x="16" y="175"/>
                        </a:lnTo>
                        <a:lnTo>
                          <a:pt x="24" y="175"/>
                        </a:lnTo>
                        <a:lnTo>
                          <a:pt x="32" y="175"/>
                        </a:lnTo>
                        <a:lnTo>
                          <a:pt x="32" y="167"/>
                        </a:lnTo>
                        <a:lnTo>
                          <a:pt x="40" y="167"/>
                        </a:lnTo>
                        <a:lnTo>
                          <a:pt x="48" y="159"/>
                        </a:lnTo>
                        <a:lnTo>
                          <a:pt x="56" y="159"/>
                        </a:lnTo>
                        <a:lnTo>
                          <a:pt x="64" y="159"/>
                        </a:lnTo>
                        <a:lnTo>
                          <a:pt x="72" y="159"/>
                        </a:lnTo>
                        <a:lnTo>
                          <a:pt x="80" y="159"/>
                        </a:lnTo>
                        <a:lnTo>
                          <a:pt x="80" y="151"/>
                        </a:lnTo>
                        <a:lnTo>
                          <a:pt x="88" y="151"/>
                        </a:lnTo>
                        <a:lnTo>
                          <a:pt x="96" y="151"/>
                        </a:lnTo>
                        <a:lnTo>
                          <a:pt x="96" y="143"/>
                        </a:lnTo>
                        <a:lnTo>
                          <a:pt x="96" y="135"/>
                        </a:lnTo>
                        <a:lnTo>
                          <a:pt x="104" y="127"/>
                        </a:lnTo>
                        <a:lnTo>
                          <a:pt x="104" y="119"/>
                        </a:lnTo>
                        <a:lnTo>
                          <a:pt x="104" y="111"/>
                        </a:lnTo>
                        <a:lnTo>
                          <a:pt x="104" y="103"/>
                        </a:lnTo>
                        <a:lnTo>
                          <a:pt x="96" y="103"/>
                        </a:lnTo>
                        <a:lnTo>
                          <a:pt x="96" y="95"/>
                        </a:lnTo>
                        <a:lnTo>
                          <a:pt x="96" y="87"/>
                        </a:lnTo>
                        <a:lnTo>
                          <a:pt x="96" y="79"/>
                        </a:lnTo>
                        <a:lnTo>
                          <a:pt x="96" y="71"/>
                        </a:lnTo>
                        <a:lnTo>
                          <a:pt x="96" y="64"/>
                        </a:lnTo>
                        <a:lnTo>
                          <a:pt x="104" y="64"/>
                        </a:lnTo>
                        <a:lnTo>
                          <a:pt x="104" y="56"/>
                        </a:lnTo>
                        <a:lnTo>
                          <a:pt x="104" y="48"/>
                        </a:lnTo>
                        <a:lnTo>
                          <a:pt x="112" y="48"/>
                        </a:lnTo>
                        <a:lnTo>
                          <a:pt x="112" y="40"/>
                        </a:lnTo>
                        <a:lnTo>
                          <a:pt x="112" y="32"/>
                        </a:lnTo>
                        <a:lnTo>
                          <a:pt x="112" y="24"/>
                        </a:lnTo>
                        <a:lnTo>
                          <a:pt x="120" y="24"/>
                        </a:lnTo>
                        <a:lnTo>
                          <a:pt x="120" y="16"/>
                        </a:lnTo>
                        <a:lnTo>
                          <a:pt x="128" y="8"/>
                        </a:lnTo>
                        <a:lnTo>
                          <a:pt x="135" y="8"/>
                        </a:lnTo>
                        <a:lnTo>
                          <a:pt x="143" y="8"/>
                        </a:lnTo>
                        <a:lnTo>
                          <a:pt x="143" y="0"/>
                        </a:lnTo>
                        <a:lnTo>
                          <a:pt x="143" y="8"/>
                        </a:lnTo>
                        <a:lnTo>
                          <a:pt x="151" y="8"/>
                        </a:lnTo>
                        <a:lnTo>
                          <a:pt x="159" y="16"/>
                        </a:lnTo>
                        <a:lnTo>
                          <a:pt x="167" y="16"/>
                        </a:lnTo>
                        <a:lnTo>
                          <a:pt x="175" y="24"/>
                        </a:lnTo>
                        <a:lnTo>
                          <a:pt x="183" y="24"/>
                        </a:lnTo>
                        <a:lnTo>
                          <a:pt x="183" y="32"/>
                        </a:lnTo>
                        <a:lnTo>
                          <a:pt x="183" y="40"/>
                        </a:lnTo>
                        <a:lnTo>
                          <a:pt x="183" y="48"/>
                        </a:lnTo>
                        <a:lnTo>
                          <a:pt x="183" y="56"/>
                        </a:lnTo>
                        <a:lnTo>
                          <a:pt x="175" y="64"/>
                        </a:lnTo>
                        <a:lnTo>
                          <a:pt x="175" y="71"/>
                        </a:lnTo>
                        <a:lnTo>
                          <a:pt x="175" y="79"/>
                        </a:lnTo>
                        <a:lnTo>
                          <a:pt x="175" y="87"/>
                        </a:lnTo>
                        <a:lnTo>
                          <a:pt x="175" y="95"/>
                        </a:lnTo>
                        <a:lnTo>
                          <a:pt x="183" y="103"/>
                        </a:lnTo>
                        <a:lnTo>
                          <a:pt x="191" y="103"/>
                        </a:lnTo>
                        <a:lnTo>
                          <a:pt x="199" y="103"/>
                        </a:lnTo>
                        <a:lnTo>
                          <a:pt x="199" y="111"/>
                        </a:lnTo>
                        <a:lnTo>
                          <a:pt x="207" y="111"/>
                        </a:lnTo>
                        <a:lnTo>
                          <a:pt x="215" y="111"/>
                        </a:lnTo>
                        <a:lnTo>
                          <a:pt x="215" y="119"/>
                        </a:lnTo>
                        <a:lnTo>
                          <a:pt x="223" y="119"/>
                        </a:lnTo>
                        <a:lnTo>
                          <a:pt x="223" y="127"/>
                        </a:lnTo>
                        <a:lnTo>
                          <a:pt x="231" y="127"/>
                        </a:lnTo>
                        <a:lnTo>
                          <a:pt x="231" y="135"/>
                        </a:lnTo>
                        <a:lnTo>
                          <a:pt x="239" y="135"/>
                        </a:lnTo>
                        <a:lnTo>
                          <a:pt x="247" y="135"/>
                        </a:lnTo>
                        <a:lnTo>
                          <a:pt x="247" y="143"/>
                        </a:lnTo>
                        <a:lnTo>
                          <a:pt x="239" y="143"/>
                        </a:lnTo>
                        <a:lnTo>
                          <a:pt x="231" y="151"/>
                        </a:lnTo>
                        <a:lnTo>
                          <a:pt x="199" y="159"/>
                        </a:lnTo>
                        <a:lnTo>
                          <a:pt x="199" y="167"/>
                        </a:lnTo>
                        <a:lnTo>
                          <a:pt x="199" y="175"/>
                        </a:lnTo>
                        <a:lnTo>
                          <a:pt x="199" y="183"/>
                        </a:lnTo>
                        <a:lnTo>
                          <a:pt x="207" y="183"/>
                        </a:lnTo>
                        <a:lnTo>
                          <a:pt x="215" y="183"/>
                        </a:lnTo>
                        <a:lnTo>
                          <a:pt x="215" y="191"/>
                        </a:lnTo>
                        <a:lnTo>
                          <a:pt x="207" y="191"/>
                        </a:lnTo>
                        <a:lnTo>
                          <a:pt x="199" y="191"/>
                        </a:lnTo>
                        <a:lnTo>
                          <a:pt x="191" y="191"/>
                        </a:lnTo>
                        <a:lnTo>
                          <a:pt x="183" y="191"/>
                        </a:lnTo>
                        <a:lnTo>
                          <a:pt x="175" y="191"/>
                        </a:lnTo>
                        <a:lnTo>
                          <a:pt x="167" y="191"/>
                        </a:lnTo>
                        <a:lnTo>
                          <a:pt x="167" y="199"/>
                        </a:lnTo>
                        <a:lnTo>
                          <a:pt x="159" y="207"/>
                        </a:lnTo>
                        <a:lnTo>
                          <a:pt x="159" y="215"/>
                        </a:lnTo>
                        <a:lnTo>
                          <a:pt x="159" y="223"/>
                        </a:lnTo>
                        <a:lnTo>
                          <a:pt x="159" y="231"/>
                        </a:lnTo>
                        <a:lnTo>
                          <a:pt x="151" y="239"/>
                        </a:lnTo>
                        <a:lnTo>
                          <a:pt x="151" y="247"/>
                        </a:lnTo>
                        <a:lnTo>
                          <a:pt x="151" y="255"/>
                        </a:lnTo>
                        <a:lnTo>
                          <a:pt x="159" y="263"/>
                        </a:lnTo>
                        <a:lnTo>
                          <a:pt x="159" y="271"/>
                        </a:lnTo>
                        <a:lnTo>
                          <a:pt x="167" y="271"/>
                        </a:lnTo>
                        <a:lnTo>
                          <a:pt x="175" y="279"/>
                        </a:lnTo>
                        <a:lnTo>
                          <a:pt x="183" y="287"/>
                        </a:lnTo>
                        <a:lnTo>
                          <a:pt x="191" y="287"/>
                        </a:lnTo>
                        <a:lnTo>
                          <a:pt x="191" y="295"/>
                        </a:lnTo>
                        <a:lnTo>
                          <a:pt x="199" y="303"/>
                        </a:lnTo>
                        <a:lnTo>
                          <a:pt x="199" y="311"/>
                        </a:lnTo>
                        <a:lnTo>
                          <a:pt x="199" y="319"/>
                        </a:lnTo>
                        <a:lnTo>
                          <a:pt x="199" y="327"/>
                        </a:lnTo>
                        <a:lnTo>
                          <a:pt x="191" y="335"/>
                        </a:lnTo>
                        <a:lnTo>
                          <a:pt x="183" y="335"/>
                        </a:lnTo>
                        <a:lnTo>
                          <a:pt x="175" y="335"/>
                        </a:lnTo>
                        <a:lnTo>
                          <a:pt x="167" y="335"/>
                        </a:lnTo>
                        <a:lnTo>
                          <a:pt x="159" y="335"/>
                        </a:lnTo>
                        <a:lnTo>
                          <a:pt x="151" y="335"/>
                        </a:lnTo>
                        <a:lnTo>
                          <a:pt x="151" y="343"/>
                        </a:lnTo>
                        <a:lnTo>
                          <a:pt x="143" y="343"/>
                        </a:lnTo>
                        <a:lnTo>
                          <a:pt x="135" y="343"/>
                        </a:lnTo>
                        <a:lnTo>
                          <a:pt x="128" y="343"/>
                        </a:lnTo>
                        <a:lnTo>
                          <a:pt x="128" y="335"/>
                        </a:lnTo>
                        <a:lnTo>
                          <a:pt x="120" y="335"/>
                        </a:lnTo>
                        <a:lnTo>
                          <a:pt x="112" y="335"/>
                        </a:lnTo>
                        <a:lnTo>
                          <a:pt x="104" y="335"/>
                        </a:lnTo>
                        <a:lnTo>
                          <a:pt x="96" y="335"/>
                        </a:lnTo>
                        <a:lnTo>
                          <a:pt x="96" y="327"/>
                        </a:lnTo>
                        <a:lnTo>
                          <a:pt x="88" y="327"/>
                        </a:lnTo>
                        <a:lnTo>
                          <a:pt x="88" y="319"/>
                        </a:lnTo>
                        <a:lnTo>
                          <a:pt x="80" y="319"/>
                        </a:lnTo>
                        <a:lnTo>
                          <a:pt x="80" y="311"/>
                        </a:lnTo>
                        <a:lnTo>
                          <a:pt x="72" y="311"/>
                        </a:lnTo>
                        <a:lnTo>
                          <a:pt x="72" y="303"/>
                        </a:lnTo>
                        <a:lnTo>
                          <a:pt x="72" y="295"/>
                        </a:lnTo>
                        <a:lnTo>
                          <a:pt x="72" y="287"/>
                        </a:lnTo>
                        <a:lnTo>
                          <a:pt x="72" y="279"/>
                        </a:lnTo>
                        <a:lnTo>
                          <a:pt x="72" y="271"/>
                        </a:lnTo>
                        <a:lnTo>
                          <a:pt x="64" y="271"/>
                        </a:lnTo>
                        <a:lnTo>
                          <a:pt x="64" y="263"/>
                        </a:lnTo>
                        <a:lnTo>
                          <a:pt x="64" y="255"/>
                        </a:lnTo>
                        <a:lnTo>
                          <a:pt x="64" y="247"/>
                        </a:lnTo>
                        <a:lnTo>
                          <a:pt x="56" y="247"/>
                        </a:lnTo>
                        <a:lnTo>
                          <a:pt x="56" y="239"/>
                        </a:lnTo>
                        <a:lnTo>
                          <a:pt x="48" y="231"/>
                        </a:lnTo>
                        <a:lnTo>
                          <a:pt x="48" y="223"/>
                        </a:lnTo>
                        <a:lnTo>
                          <a:pt x="48" y="215"/>
                        </a:lnTo>
                        <a:lnTo>
                          <a:pt x="40" y="215"/>
                        </a:lnTo>
                        <a:lnTo>
                          <a:pt x="40" y="207"/>
                        </a:lnTo>
                        <a:lnTo>
                          <a:pt x="40" y="199"/>
                        </a:lnTo>
                        <a:lnTo>
                          <a:pt x="40" y="191"/>
                        </a:lnTo>
                        <a:lnTo>
                          <a:pt x="32" y="191"/>
                        </a:lnTo>
                        <a:lnTo>
                          <a:pt x="24" y="191"/>
                        </a:lnTo>
                        <a:lnTo>
                          <a:pt x="16" y="191"/>
                        </a:lnTo>
                        <a:lnTo>
                          <a:pt x="16" y="183"/>
                        </a:lnTo>
                        <a:lnTo>
                          <a:pt x="16" y="175"/>
                        </a:lnTo>
                        <a:lnTo>
                          <a:pt x="16" y="167"/>
                        </a:lnTo>
                        <a:lnTo>
                          <a:pt x="8" y="167"/>
                        </a:lnTo>
                        <a:lnTo>
                          <a:pt x="0" y="183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59" name="Freeform 23"/>
                  <p:cNvSpPr/>
                  <p:nvPr/>
                </p:nvSpPr>
                <p:spPr>
                  <a:xfrm>
                    <a:off x="6058514" y="2998997"/>
                    <a:ext cx="288121" cy="313929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0" y="2147483646"/>
                      </a:cxn>
                      <a:cxn ang="0">
                        <a:pos x="0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2147483646" y="0"/>
                      </a:cxn>
                    </a:cxnLst>
                    <a:rect l="0" t="0" r="0" b="0"/>
                    <a:pathLst>
                      <a:path w="192" h="232">
                        <a:moveTo>
                          <a:pt x="64" y="16"/>
                        </a:moveTo>
                        <a:lnTo>
                          <a:pt x="64" y="8"/>
                        </a:lnTo>
                        <a:lnTo>
                          <a:pt x="56" y="8"/>
                        </a:lnTo>
                        <a:lnTo>
                          <a:pt x="48" y="8"/>
                        </a:lnTo>
                        <a:lnTo>
                          <a:pt x="40" y="8"/>
                        </a:lnTo>
                        <a:lnTo>
                          <a:pt x="32" y="8"/>
                        </a:lnTo>
                        <a:lnTo>
                          <a:pt x="24" y="8"/>
                        </a:lnTo>
                        <a:lnTo>
                          <a:pt x="24" y="16"/>
                        </a:lnTo>
                        <a:lnTo>
                          <a:pt x="24" y="24"/>
                        </a:lnTo>
                        <a:lnTo>
                          <a:pt x="24" y="32"/>
                        </a:lnTo>
                        <a:lnTo>
                          <a:pt x="16" y="32"/>
                        </a:lnTo>
                        <a:lnTo>
                          <a:pt x="16" y="40"/>
                        </a:lnTo>
                        <a:lnTo>
                          <a:pt x="16" y="48"/>
                        </a:lnTo>
                        <a:lnTo>
                          <a:pt x="8" y="56"/>
                        </a:lnTo>
                        <a:lnTo>
                          <a:pt x="0" y="64"/>
                        </a:lnTo>
                        <a:lnTo>
                          <a:pt x="0" y="72"/>
                        </a:lnTo>
                        <a:lnTo>
                          <a:pt x="0" y="80"/>
                        </a:lnTo>
                        <a:lnTo>
                          <a:pt x="0" y="88"/>
                        </a:lnTo>
                        <a:lnTo>
                          <a:pt x="8" y="88"/>
                        </a:lnTo>
                        <a:lnTo>
                          <a:pt x="8" y="96"/>
                        </a:lnTo>
                        <a:lnTo>
                          <a:pt x="16" y="96"/>
                        </a:lnTo>
                        <a:lnTo>
                          <a:pt x="16" y="104"/>
                        </a:lnTo>
                        <a:lnTo>
                          <a:pt x="24" y="104"/>
                        </a:lnTo>
                        <a:lnTo>
                          <a:pt x="32" y="104"/>
                        </a:lnTo>
                        <a:lnTo>
                          <a:pt x="40" y="104"/>
                        </a:lnTo>
                        <a:lnTo>
                          <a:pt x="48" y="104"/>
                        </a:lnTo>
                        <a:lnTo>
                          <a:pt x="48" y="112"/>
                        </a:lnTo>
                        <a:lnTo>
                          <a:pt x="48" y="120"/>
                        </a:lnTo>
                        <a:lnTo>
                          <a:pt x="48" y="128"/>
                        </a:lnTo>
                        <a:lnTo>
                          <a:pt x="48" y="136"/>
                        </a:lnTo>
                        <a:lnTo>
                          <a:pt x="48" y="144"/>
                        </a:lnTo>
                        <a:lnTo>
                          <a:pt x="48" y="152"/>
                        </a:lnTo>
                        <a:lnTo>
                          <a:pt x="40" y="152"/>
                        </a:lnTo>
                        <a:lnTo>
                          <a:pt x="32" y="152"/>
                        </a:lnTo>
                        <a:lnTo>
                          <a:pt x="32" y="144"/>
                        </a:lnTo>
                        <a:lnTo>
                          <a:pt x="24" y="144"/>
                        </a:lnTo>
                        <a:lnTo>
                          <a:pt x="16" y="144"/>
                        </a:lnTo>
                        <a:lnTo>
                          <a:pt x="16" y="152"/>
                        </a:lnTo>
                        <a:lnTo>
                          <a:pt x="16" y="160"/>
                        </a:lnTo>
                        <a:lnTo>
                          <a:pt x="24" y="160"/>
                        </a:lnTo>
                        <a:lnTo>
                          <a:pt x="24" y="168"/>
                        </a:lnTo>
                        <a:lnTo>
                          <a:pt x="32" y="168"/>
                        </a:lnTo>
                        <a:lnTo>
                          <a:pt x="40" y="168"/>
                        </a:lnTo>
                        <a:lnTo>
                          <a:pt x="40" y="176"/>
                        </a:lnTo>
                        <a:lnTo>
                          <a:pt x="40" y="184"/>
                        </a:lnTo>
                        <a:lnTo>
                          <a:pt x="48" y="184"/>
                        </a:lnTo>
                        <a:lnTo>
                          <a:pt x="48" y="192"/>
                        </a:lnTo>
                        <a:lnTo>
                          <a:pt x="48" y="200"/>
                        </a:lnTo>
                        <a:lnTo>
                          <a:pt x="48" y="208"/>
                        </a:lnTo>
                        <a:lnTo>
                          <a:pt x="56" y="208"/>
                        </a:lnTo>
                        <a:lnTo>
                          <a:pt x="64" y="208"/>
                        </a:lnTo>
                        <a:lnTo>
                          <a:pt x="72" y="208"/>
                        </a:lnTo>
                        <a:lnTo>
                          <a:pt x="80" y="208"/>
                        </a:lnTo>
                        <a:lnTo>
                          <a:pt x="88" y="208"/>
                        </a:lnTo>
                        <a:lnTo>
                          <a:pt x="96" y="208"/>
                        </a:lnTo>
                        <a:lnTo>
                          <a:pt x="96" y="216"/>
                        </a:lnTo>
                        <a:lnTo>
                          <a:pt x="104" y="216"/>
                        </a:lnTo>
                        <a:lnTo>
                          <a:pt x="104" y="224"/>
                        </a:lnTo>
                        <a:lnTo>
                          <a:pt x="112" y="224"/>
                        </a:lnTo>
                        <a:lnTo>
                          <a:pt x="112" y="232"/>
                        </a:lnTo>
                        <a:lnTo>
                          <a:pt x="120" y="232"/>
                        </a:lnTo>
                        <a:lnTo>
                          <a:pt x="128" y="232"/>
                        </a:lnTo>
                        <a:lnTo>
                          <a:pt x="136" y="224"/>
                        </a:lnTo>
                        <a:lnTo>
                          <a:pt x="136" y="216"/>
                        </a:lnTo>
                        <a:lnTo>
                          <a:pt x="136" y="208"/>
                        </a:lnTo>
                        <a:lnTo>
                          <a:pt x="128" y="208"/>
                        </a:lnTo>
                        <a:lnTo>
                          <a:pt x="120" y="208"/>
                        </a:lnTo>
                        <a:lnTo>
                          <a:pt x="120" y="200"/>
                        </a:lnTo>
                        <a:lnTo>
                          <a:pt x="112" y="200"/>
                        </a:lnTo>
                        <a:lnTo>
                          <a:pt x="120" y="200"/>
                        </a:lnTo>
                        <a:lnTo>
                          <a:pt x="120" y="192"/>
                        </a:lnTo>
                        <a:lnTo>
                          <a:pt x="128" y="192"/>
                        </a:lnTo>
                        <a:lnTo>
                          <a:pt x="136" y="192"/>
                        </a:lnTo>
                        <a:lnTo>
                          <a:pt x="144" y="192"/>
                        </a:lnTo>
                        <a:lnTo>
                          <a:pt x="152" y="192"/>
                        </a:lnTo>
                        <a:lnTo>
                          <a:pt x="160" y="192"/>
                        </a:lnTo>
                        <a:lnTo>
                          <a:pt x="168" y="192"/>
                        </a:lnTo>
                        <a:lnTo>
                          <a:pt x="176" y="192"/>
                        </a:lnTo>
                        <a:lnTo>
                          <a:pt x="176" y="184"/>
                        </a:lnTo>
                        <a:lnTo>
                          <a:pt x="184" y="184"/>
                        </a:lnTo>
                        <a:lnTo>
                          <a:pt x="192" y="184"/>
                        </a:lnTo>
                        <a:lnTo>
                          <a:pt x="192" y="176"/>
                        </a:lnTo>
                        <a:lnTo>
                          <a:pt x="192" y="168"/>
                        </a:lnTo>
                        <a:lnTo>
                          <a:pt x="192" y="160"/>
                        </a:lnTo>
                        <a:lnTo>
                          <a:pt x="184" y="160"/>
                        </a:lnTo>
                        <a:lnTo>
                          <a:pt x="184" y="152"/>
                        </a:lnTo>
                        <a:lnTo>
                          <a:pt x="176" y="152"/>
                        </a:lnTo>
                        <a:lnTo>
                          <a:pt x="176" y="144"/>
                        </a:lnTo>
                        <a:lnTo>
                          <a:pt x="176" y="136"/>
                        </a:lnTo>
                        <a:lnTo>
                          <a:pt x="176" y="128"/>
                        </a:lnTo>
                        <a:lnTo>
                          <a:pt x="184" y="128"/>
                        </a:lnTo>
                        <a:lnTo>
                          <a:pt x="184" y="120"/>
                        </a:lnTo>
                        <a:lnTo>
                          <a:pt x="192" y="112"/>
                        </a:lnTo>
                        <a:lnTo>
                          <a:pt x="192" y="104"/>
                        </a:lnTo>
                        <a:lnTo>
                          <a:pt x="192" y="96"/>
                        </a:lnTo>
                        <a:lnTo>
                          <a:pt x="184" y="96"/>
                        </a:lnTo>
                        <a:lnTo>
                          <a:pt x="176" y="88"/>
                        </a:lnTo>
                        <a:lnTo>
                          <a:pt x="176" y="80"/>
                        </a:lnTo>
                        <a:lnTo>
                          <a:pt x="176" y="72"/>
                        </a:lnTo>
                        <a:lnTo>
                          <a:pt x="168" y="64"/>
                        </a:lnTo>
                        <a:lnTo>
                          <a:pt x="168" y="56"/>
                        </a:lnTo>
                        <a:lnTo>
                          <a:pt x="160" y="56"/>
                        </a:lnTo>
                        <a:lnTo>
                          <a:pt x="152" y="56"/>
                        </a:lnTo>
                        <a:lnTo>
                          <a:pt x="144" y="56"/>
                        </a:lnTo>
                        <a:lnTo>
                          <a:pt x="136" y="56"/>
                        </a:lnTo>
                        <a:lnTo>
                          <a:pt x="136" y="48"/>
                        </a:lnTo>
                        <a:lnTo>
                          <a:pt x="128" y="48"/>
                        </a:lnTo>
                        <a:lnTo>
                          <a:pt x="128" y="40"/>
                        </a:lnTo>
                        <a:lnTo>
                          <a:pt x="120" y="40"/>
                        </a:lnTo>
                        <a:lnTo>
                          <a:pt x="120" y="32"/>
                        </a:lnTo>
                        <a:lnTo>
                          <a:pt x="112" y="32"/>
                        </a:lnTo>
                        <a:lnTo>
                          <a:pt x="104" y="32"/>
                        </a:lnTo>
                        <a:lnTo>
                          <a:pt x="104" y="24"/>
                        </a:lnTo>
                        <a:lnTo>
                          <a:pt x="96" y="24"/>
                        </a:lnTo>
                        <a:lnTo>
                          <a:pt x="88" y="24"/>
                        </a:lnTo>
                        <a:lnTo>
                          <a:pt x="88" y="16"/>
                        </a:lnTo>
                        <a:lnTo>
                          <a:pt x="80" y="16"/>
                        </a:lnTo>
                        <a:lnTo>
                          <a:pt x="80" y="8"/>
                        </a:lnTo>
                        <a:lnTo>
                          <a:pt x="72" y="8"/>
                        </a:lnTo>
                        <a:lnTo>
                          <a:pt x="72" y="0"/>
                        </a:lnTo>
                        <a:lnTo>
                          <a:pt x="64" y="0"/>
                        </a:lnTo>
                        <a:lnTo>
                          <a:pt x="56" y="0"/>
                        </a:lnTo>
                        <a:lnTo>
                          <a:pt x="64" y="16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60" name="Freeform 24"/>
                  <p:cNvSpPr/>
                  <p:nvPr/>
                </p:nvSpPr>
                <p:spPr>
                  <a:xfrm>
                    <a:off x="6522318" y="4405924"/>
                    <a:ext cx="966258" cy="659086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639" h="487">
                        <a:moveTo>
                          <a:pt x="168" y="87"/>
                        </a:moveTo>
                        <a:lnTo>
                          <a:pt x="168" y="87"/>
                        </a:lnTo>
                        <a:lnTo>
                          <a:pt x="168" y="95"/>
                        </a:lnTo>
                        <a:lnTo>
                          <a:pt x="176" y="95"/>
                        </a:lnTo>
                        <a:lnTo>
                          <a:pt x="176" y="103"/>
                        </a:lnTo>
                        <a:lnTo>
                          <a:pt x="184" y="103"/>
                        </a:lnTo>
                        <a:lnTo>
                          <a:pt x="184" y="111"/>
                        </a:lnTo>
                        <a:lnTo>
                          <a:pt x="191" y="111"/>
                        </a:lnTo>
                        <a:lnTo>
                          <a:pt x="191" y="119"/>
                        </a:lnTo>
                        <a:lnTo>
                          <a:pt x="199" y="119"/>
                        </a:lnTo>
                        <a:lnTo>
                          <a:pt x="191" y="119"/>
                        </a:lnTo>
                        <a:lnTo>
                          <a:pt x="191" y="127"/>
                        </a:lnTo>
                        <a:lnTo>
                          <a:pt x="184" y="135"/>
                        </a:lnTo>
                        <a:lnTo>
                          <a:pt x="176" y="135"/>
                        </a:lnTo>
                        <a:lnTo>
                          <a:pt x="176" y="143"/>
                        </a:lnTo>
                        <a:lnTo>
                          <a:pt x="176" y="151"/>
                        </a:lnTo>
                        <a:lnTo>
                          <a:pt x="176" y="159"/>
                        </a:lnTo>
                        <a:lnTo>
                          <a:pt x="168" y="159"/>
                        </a:lnTo>
                        <a:lnTo>
                          <a:pt x="168" y="167"/>
                        </a:lnTo>
                        <a:lnTo>
                          <a:pt x="168" y="175"/>
                        </a:lnTo>
                        <a:lnTo>
                          <a:pt x="168" y="183"/>
                        </a:lnTo>
                        <a:lnTo>
                          <a:pt x="160" y="183"/>
                        </a:lnTo>
                        <a:lnTo>
                          <a:pt x="160" y="191"/>
                        </a:lnTo>
                        <a:lnTo>
                          <a:pt x="160" y="199"/>
                        </a:lnTo>
                        <a:lnTo>
                          <a:pt x="160" y="207"/>
                        </a:lnTo>
                        <a:lnTo>
                          <a:pt x="160" y="215"/>
                        </a:lnTo>
                        <a:lnTo>
                          <a:pt x="160" y="223"/>
                        </a:lnTo>
                        <a:lnTo>
                          <a:pt x="168" y="223"/>
                        </a:lnTo>
                        <a:lnTo>
                          <a:pt x="168" y="231"/>
                        </a:lnTo>
                        <a:lnTo>
                          <a:pt x="168" y="239"/>
                        </a:lnTo>
                        <a:lnTo>
                          <a:pt x="160" y="239"/>
                        </a:lnTo>
                        <a:lnTo>
                          <a:pt x="152" y="239"/>
                        </a:lnTo>
                        <a:lnTo>
                          <a:pt x="144" y="239"/>
                        </a:lnTo>
                        <a:lnTo>
                          <a:pt x="144" y="247"/>
                        </a:lnTo>
                        <a:lnTo>
                          <a:pt x="144" y="255"/>
                        </a:lnTo>
                        <a:lnTo>
                          <a:pt x="136" y="255"/>
                        </a:lnTo>
                        <a:lnTo>
                          <a:pt x="136" y="263"/>
                        </a:lnTo>
                        <a:lnTo>
                          <a:pt x="128" y="263"/>
                        </a:lnTo>
                        <a:lnTo>
                          <a:pt x="128" y="271"/>
                        </a:lnTo>
                        <a:lnTo>
                          <a:pt x="120" y="279"/>
                        </a:lnTo>
                        <a:lnTo>
                          <a:pt x="112" y="279"/>
                        </a:lnTo>
                        <a:lnTo>
                          <a:pt x="112" y="287"/>
                        </a:lnTo>
                        <a:lnTo>
                          <a:pt x="104" y="287"/>
                        </a:lnTo>
                        <a:lnTo>
                          <a:pt x="96" y="287"/>
                        </a:lnTo>
                        <a:lnTo>
                          <a:pt x="88" y="287"/>
                        </a:lnTo>
                        <a:lnTo>
                          <a:pt x="88" y="295"/>
                        </a:lnTo>
                        <a:lnTo>
                          <a:pt x="80" y="303"/>
                        </a:lnTo>
                        <a:lnTo>
                          <a:pt x="72" y="303"/>
                        </a:lnTo>
                        <a:lnTo>
                          <a:pt x="72" y="311"/>
                        </a:lnTo>
                        <a:lnTo>
                          <a:pt x="72" y="319"/>
                        </a:lnTo>
                        <a:lnTo>
                          <a:pt x="72" y="327"/>
                        </a:lnTo>
                        <a:lnTo>
                          <a:pt x="72" y="319"/>
                        </a:lnTo>
                        <a:lnTo>
                          <a:pt x="64" y="319"/>
                        </a:lnTo>
                        <a:lnTo>
                          <a:pt x="64" y="327"/>
                        </a:lnTo>
                        <a:lnTo>
                          <a:pt x="56" y="327"/>
                        </a:lnTo>
                        <a:lnTo>
                          <a:pt x="48" y="327"/>
                        </a:lnTo>
                        <a:lnTo>
                          <a:pt x="48" y="335"/>
                        </a:lnTo>
                        <a:lnTo>
                          <a:pt x="48" y="343"/>
                        </a:lnTo>
                        <a:lnTo>
                          <a:pt x="48" y="351"/>
                        </a:lnTo>
                        <a:lnTo>
                          <a:pt x="40" y="351"/>
                        </a:lnTo>
                        <a:lnTo>
                          <a:pt x="32" y="351"/>
                        </a:lnTo>
                        <a:lnTo>
                          <a:pt x="24" y="351"/>
                        </a:lnTo>
                        <a:lnTo>
                          <a:pt x="24" y="359"/>
                        </a:lnTo>
                        <a:lnTo>
                          <a:pt x="16" y="359"/>
                        </a:lnTo>
                        <a:lnTo>
                          <a:pt x="16" y="367"/>
                        </a:lnTo>
                        <a:lnTo>
                          <a:pt x="8" y="367"/>
                        </a:lnTo>
                        <a:lnTo>
                          <a:pt x="8" y="375"/>
                        </a:lnTo>
                        <a:lnTo>
                          <a:pt x="0" y="375"/>
                        </a:lnTo>
                        <a:lnTo>
                          <a:pt x="0" y="383"/>
                        </a:lnTo>
                        <a:lnTo>
                          <a:pt x="8" y="383"/>
                        </a:lnTo>
                        <a:lnTo>
                          <a:pt x="8" y="391"/>
                        </a:lnTo>
                        <a:lnTo>
                          <a:pt x="8" y="399"/>
                        </a:lnTo>
                        <a:lnTo>
                          <a:pt x="16" y="407"/>
                        </a:lnTo>
                        <a:lnTo>
                          <a:pt x="16" y="415"/>
                        </a:lnTo>
                        <a:lnTo>
                          <a:pt x="24" y="423"/>
                        </a:lnTo>
                        <a:lnTo>
                          <a:pt x="32" y="431"/>
                        </a:lnTo>
                        <a:lnTo>
                          <a:pt x="32" y="439"/>
                        </a:lnTo>
                        <a:lnTo>
                          <a:pt x="40" y="439"/>
                        </a:lnTo>
                        <a:lnTo>
                          <a:pt x="32" y="439"/>
                        </a:lnTo>
                        <a:lnTo>
                          <a:pt x="32" y="447"/>
                        </a:lnTo>
                        <a:lnTo>
                          <a:pt x="32" y="455"/>
                        </a:lnTo>
                        <a:lnTo>
                          <a:pt x="32" y="463"/>
                        </a:lnTo>
                        <a:lnTo>
                          <a:pt x="32" y="471"/>
                        </a:lnTo>
                        <a:lnTo>
                          <a:pt x="40" y="471"/>
                        </a:lnTo>
                        <a:lnTo>
                          <a:pt x="48" y="471"/>
                        </a:lnTo>
                        <a:lnTo>
                          <a:pt x="56" y="479"/>
                        </a:lnTo>
                        <a:lnTo>
                          <a:pt x="64" y="479"/>
                        </a:lnTo>
                        <a:lnTo>
                          <a:pt x="72" y="487"/>
                        </a:lnTo>
                        <a:lnTo>
                          <a:pt x="80" y="487"/>
                        </a:lnTo>
                        <a:lnTo>
                          <a:pt x="88" y="487"/>
                        </a:lnTo>
                        <a:lnTo>
                          <a:pt x="88" y="479"/>
                        </a:lnTo>
                        <a:lnTo>
                          <a:pt x="96" y="479"/>
                        </a:lnTo>
                        <a:lnTo>
                          <a:pt x="104" y="471"/>
                        </a:lnTo>
                        <a:lnTo>
                          <a:pt x="104" y="463"/>
                        </a:lnTo>
                        <a:lnTo>
                          <a:pt x="104" y="455"/>
                        </a:lnTo>
                        <a:lnTo>
                          <a:pt x="104" y="447"/>
                        </a:lnTo>
                        <a:lnTo>
                          <a:pt x="96" y="447"/>
                        </a:lnTo>
                        <a:lnTo>
                          <a:pt x="104" y="439"/>
                        </a:lnTo>
                        <a:lnTo>
                          <a:pt x="104" y="431"/>
                        </a:lnTo>
                        <a:lnTo>
                          <a:pt x="104" y="423"/>
                        </a:lnTo>
                        <a:lnTo>
                          <a:pt x="104" y="415"/>
                        </a:lnTo>
                        <a:lnTo>
                          <a:pt x="104" y="407"/>
                        </a:lnTo>
                        <a:lnTo>
                          <a:pt x="96" y="407"/>
                        </a:lnTo>
                        <a:lnTo>
                          <a:pt x="88" y="407"/>
                        </a:lnTo>
                        <a:lnTo>
                          <a:pt x="80" y="407"/>
                        </a:lnTo>
                        <a:lnTo>
                          <a:pt x="72" y="399"/>
                        </a:lnTo>
                        <a:lnTo>
                          <a:pt x="72" y="391"/>
                        </a:lnTo>
                        <a:lnTo>
                          <a:pt x="72" y="383"/>
                        </a:lnTo>
                        <a:lnTo>
                          <a:pt x="80" y="383"/>
                        </a:lnTo>
                        <a:lnTo>
                          <a:pt x="88" y="383"/>
                        </a:lnTo>
                        <a:lnTo>
                          <a:pt x="112" y="383"/>
                        </a:lnTo>
                        <a:lnTo>
                          <a:pt x="120" y="375"/>
                        </a:lnTo>
                        <a:lnTo>
                          <a:pt x="128" y="375"/>
                        </a:lnTo>
                        <a:lnTo>
                          <a:pt x="136" y="375"/>
                        </a:lnTo>
                        <a:lnTo>
                          <a:pt x="144" y="375"/>
                        </a:lnTo>
                        <a:lnTo>
                          <a:pt x="152" y="375"/>
                        </a:lnTo>
                        <a:lnTo>
                          <a:pt x="160" y="375"/>
                        </a:lnTo>
                        <a:lnTo>
                          <a:pt x="168" y="375"/>
                        </a:lnTo>
                        <a:lnTo>
                          <a:pt x="168" y="367"/>
                        </a:lnTo>
                        <a:lnTo>
                          <a:pt x="176" y="367"/>
                        </a:lnTo>
                        <a:lnTo>
                          <a:pt x="184" y="367"/>
                        </a:lnTo>
                        <a:lnTo>
                          <a:pt x="191" y="367"/>
                        </a:lnTo>
                        <a:lnTo>
                          <a:pt x="199" y="367"/>
                        </a:lnTo>
                        <a:lnTo>
                          <a:pt x="207" y="367"/>
                        </a:lnTo>
                        <a:lnTo>
                          <a:pt x="215" y="367"/>
                        </a:lnTo>
                        <a:lnTo>
                          <a:pt x="223" y="359"/>
                        </a:lnTo>
                        <a:lnTo>
                          <a:pt x="231" y="359"/>
                        </a:lnTo>
                        <a:lnTo>
                          <a:pt x="231" y="351"/>
                        </a:lnTo>
                        <a:lnTo>
                          <a:pt x="239" y="351"/>
                        </a:lnTo>
                        <a:lnTo>
                          <a:pt x="247" y="343"/>
                        </a:lnTo>
                        <a:lnTo>
                          <a:pt x="255" y="343"/>
                        </a:lnTo>
                        <a:lnTo>
                          <a:pt x="263" y="343"/>
                        </a:lnTo>
                        <a:lnTo>
                          <a:pt x="271" y="343"/>
                        </a:lnTo>
                        <a:lnTo>
                          <a:pt x="279" y="343"/>
                        </a:lnTo>
                        <a:lnTo>
                          <a:pt x="287" y="343"/>
                        </a:lnTo>
                        <a:lnTo>
                          <a:pt x="287" y="351"/>
                        </a:lnTo>
                        <a:lnTo>
                          <a:pt x="295" y="351"/>
                        </a:lnTo>
                        <a:lnTo>
                          <a:pt x="295" y="343"/>
                        </a:lnTo>
                        <a:lnTo>
                          <a:pt x="295" y="335"/>
                        </a:lnTo>
                        <a:lnTo>
                          <a:pt x="303" y="335"/>
                        </a:lnTo>
                        <a:lnTo>
                          <a:pt x="311" y="335"/>
                        </a:lnTo>
                        <a:lnTo>
                          <a:pt x="311" y="327"/>
                        </a:lnTo>
                        <a:lnTo>
                          <a:pt x="319" y="327"/>
                        </a:lnTo>
                        <a:lnTo>
                          <a:pt x="327" y="327"/>
                        </a:lnTo>
                        <a:lnTo>
                          <a:pt x="327" y="319"/>
                        </a:lnTo>
                        <a:lnTo>
                          <a:pt x="335" y="319"/>
                        </a:lnTo>
                        <a:lnTo>
                          <a:pt x="335" y="311"/>
                        </a:lnTo>
                        <a:lnTo>
                          <a:pt x="335" y="303"/>
                        </a:lnTo>
                        <a:lnTo>
                          <a:pt x="343" y="303"/>
                        </a:lnTo>
                        <a:lnTo>
                          <a:pt x="343" y="295"/>
                        </a:lnTo>
                        <a:lnTo>
                          <a:pt x="343" y="287"/>
                        </a:lnTo>
                        <a:lnTo>
                          <a:pt x="343" y="279"/>
                        </a:lnTo>
                        <a:lnTo>
                          <a:pt x="343" y="271"/>
                        </a:lnTo>
                        <a:lnTo>
                          <a:pt x="343" y="263"/>
                        </a:lnTo>
                        <a:lnTo>
                          <a:pt x="335" y="263"/>
                        </a:lnTo>
                        <a:lnTo>
                          <a:pt x="327" y="255"/>
                        </a:lnTo>
                        <a:lnTo>
                          <a:pt x="319" y="255"/>
                        </a:lnTo>
                        <a:lnTo>
                          <a:pt x="311" y="255"/>
                        </a:lnTo>
                        <a:lnTo>
                          <a:pt x="311" y="247"/>
                        </a:lnTo>
                        <a:lnTo>
                          <a:pt x="303" y="239"/>
                        </a:lnTo>
                        <a:lnTo>
                          <a:pt x="303" y="231"/>
                        </a:lnTo>
                        <a:lnTo>
                          <a:pt x="311" y="231"/>
                        </a:lnTo>
                        <a:lnTo>
                          <a:pt x="311" y="223"/>
                        </a:lnTo>
                        <a:lnTo>
                          <a:pt x="303" y="223"/>
                        </a:lnTo>
                        <a:lnTo>
                          <a:pt x="295" y="215"/>
                        </a:lnTo>
                        <a:lnTo>
                          <a:pt x="295" y="207"/>
                        </a:lnTo>
                        <a:lnTo>
                          <a:pt x="287" y="207"/>
                        </a:lnTo>
                        <a:lnTo>
                          <a:pt x="287" y="199"/>
                        </a:lnTo>
                        <a:lnTo>
                          <a:pt x="295" y="199"/>
                        </a:lnTo>
                        <a:lnTo>
                          <a:pt x="303" y="199"/>
                        </a:lnTo>
                        <a:lnTo>
                          <a:pt x="311" y="199"/>
                        </a:lnTo>
                        <a:lnTo>
                          <a:pt x="319" y="199"/>
                        </a:lnTo>
                        <a:lnTo>
                          <a:pt x="327" y="207"/>
                        </a:lnTo>
                        <a:lnTo>
                          <a:pt x="327" y="215"/>
                        </a:lnTo>
                        <a:lnTo>
                          <a:pt x="335" y="215"/>
                        </a:lnTo>
                        <a:lnTo>
                          <a:pt x="335" y="223"/>
                        </a:lnTo>
                        <a:lnTo>
                          <a:pt x="343" y="231"/>
                        </a:lnTo>
                        <a:lnTo>
                          <a:pt x="343" y="239"/>
                        </a:lnTo>
                        <a:lnTo>
                          <a:pt x="351" y="239"/>
                        </a:lnTo>
                        <a:lnTo>
                          <a:pt x="351" y="247"/>
                        </a:lnTo>
                        <a:lnTo>
                          <a:pt x="359" y="247"/>
                        </a:lnTo>
                        <a:lnTo>
                          <a:pt x="359" y="255"/>
                        </a:lnTo>
                        <a:lnTo>
                          <a:pt x="367" y="263"/>
                        </a:lnTo>
                        <a:lnTo>
                          <a:pt x="375" y="271"/>
                        </a:lnTo>
                        <a:lnTo>
                          <a:pt x="375" y="279"/>
                        </a:lnTo>
                        <a:lnTo>
                          <a:pt x="375" y="287"/>
                        </a:lnTo>
                        <a:lnTo>
                          <a:pt x="375" y="295"/>
                        </a:lnTo>
                        <a:lnTo>
                          <a:pt x="383" y="303"/>
                        </a:lnTo>
                        <a:lnTo>
                          <a:pt x="391" y="303"/>
                        </a:lnTo>
                        <a:lnTo>
                          <a:pt x="399" y="303"/>
                        </a:lnTo>
                        <a:lnTo>
                          <a:pt x="407" y="303"/>
                        </a:lnTo>
                        <a:lnTo>
                          <a:pt x="415" y="303"/>
                        </a:lnTo>
                        <a:lnTo>
                          <a:pt x="415" y="311"/>
                        </a:lnTo>
                        <a:lnTo>
                          <a:pt x="415" y="303"/>
                        </a:lnTo>
                        <a:lnTo>
                          <a:pt x="423" y="303"/>
                        </a:lnTo>
                        <a:lnTo>
                          <a:pt x="431" y="303"/>
                        </a:lnTo>
                        <a:lnTo>
                          <a:pt x="431" y="295"/>
                        </a:lnTo>
                        <a:lnTo>
                          <a:pt x="431" y="287"/>
                        </a:lnTo>
                        <a:lnTo>
                          <a:pt x="431" y="279"/>
                        </a:lnTo>
                        <a:lnTo>
                          <a:pt x="431" y="271"/>
                        </a:lnTo>
                        <a:lnTo>
                          <a:pt x="431" y="263"/>
                        </a:lnTo>
                        <a:lnTo>
                          <a:pt x="439" y="263"/>
                        </a:lnTo>
                        <a:lnTo>
                          <a:pt x="439" y="255"/>
                        </a:lnTo>
                        <a:lnTo>
                          <a:pt x="447" y="255"/>
                        </a:lnTo>
                        <a:lnTo>
                          <a:pt x="455" y="255"/>
                        </a:lnTo>
                        <a:lnTo>
                          <a:pt x="455" y="247"/>
                        </a:lnTo>
                        <a:lnTo>
                          <a:pt x="463" y="247"/>
                        </a:lnTo>
                        <a:lnTo>
                          <a:pt x="471" y="239"/>
                        </a:lnTo>
                        <a:lnTo>
                          <a:pt x="479" y="239"/>
                        </a:lnTo>
                        <a:lnTo>
                          <a:pt x="487" y="239"/>
                        </a:lnTo>
                        <a:lnTo>
                          <a:pt x="487" y="231"/>
                        </a:lnTo>
                        <a:lnTo>
                          <a:pt x="495" y="231"/>
                        </a:lnTo>
                        <a:lnTo>
                          <a:pt x="503" y="231"/>
                        </a:lnTo>
                        <a:lnTo>
                          <a:pt x="511" y="231"/>
                        </a:lnTo>
                        <a:lnTo>
                          <a:pt x="519" y="231"/>
                        </a:lnTo>
                        <a:lnTo>
                          <a:pt x="527" y="231"/>
                        </a:lnTo>
                        <a:lnTo>
                          <a:pt x="535" y="231"/>
                        </a:lnTo>
                        <a:lnTo>
                          <a:pt x="543" y="223"/>
                        </a:lnTo>
                        <a:lnTo>
                          <a:pt x="551" y="223"/>
                        </a:lnTo>
                        <a:lnTo>
                          <a:pt x="559" y="223"/>
                        </a:lnTo>
                        <a:lnTo>
                          <a:pt x="559" y="215"/>
                        </a:lnTo>
                        <a:lnTo>
                          <a:pt x="567" y="215"/>
                        </a:lnTo>
                        <a:lnTo>
                          <a:pt x="575" y="207"/>
                        </a:lnTo>
                        <a:lnTo>
                          <a:pt x="583" y="207"/>
                        </a:lnTo>
                        <a:lnTo>
                          <a:pt x="583" y="199"/>
                        </a:lnTo>
                        <a:lnTo>
                          <a:pt x="591" y="199"/>
                        </a:lnTo>
                        <a:lnTo>
                          <a:pt x="591" y="191"/>
                        </a:lnTo>
                        <a:lnTo>
                          <a:pt x="599" y="191"/>
                        </a:lnTo>
                        <a:lnTo>
                          <a:pt x="599" y="183"/>
                        </a:lnTo>
                        <a:lnTo>
                          <a:pt x="607" y="183"/>
                        </a:lnTo>
                        <a:lnTo>
                          <a:pt x="607" y="175"/>
                        </a:lnTo>
                        <a:lnTo>
                          <a:pt x="607" y="167"/>
                        </a:lnTo>
                        <a:lnTo>
                          <a:pt x="607" y="159"/>
                        </a:lnTo>
                        <a:lnTo>
                          <a:pt x="599" y="159"/>
                        </a:lnTo>
                        <a:lnTo>
                          <a:pt x="607" y="159"/>
                        </a:lnTo>
                        <a:lnTo>
                          <a:pt x="607" y="151"/>
                        </a:lnTo>
                        <a:lnTo>
                          <a:pt x="615" y="151"/>
                        </a:lnTo>
                        <a:lnTo>
                          <a:pt x="615" y="143"/>
                        </a:lnTo>
                        <a:lnTo>
                          <a:pt x="623" y="135"/>
                        </a:lnTo>
                        <a:lnTo>
                          <a:pt x="631" y="135"/>
                        </a:lnTo>
                        <a:lnTo>
                          <a:pt x="639" y="135"/>
                        </a:lnTo>
                        <a:lnTo>
                          <a:pt x="639" y="127"/>
                        </a:lnTo>
                        <a:lnTo>
                          <a:pt x="631" y="127"/>
                        </a:lnTo>
                        <a:lnTo>
                          <a:pt x="631" y="119"/>
                        </a:lnTo>
                        <a:lnTo>
                          <a:pt x="631" y="111"/>
                        </a:lnTo>
                        <a:lnTo>
                          <a:pt x="631" y="79"/>
                        </a:lnTo>
                        <a:lnTo>
                          <a:pt x="623" y="79"/>
                        </a:lnTo>
                        <a:lnTo>
                          <a:pt x="615" y="79"/>
                        </a:lnTo>
                        <a:lnTo>
                          <a:pt x="607" y="79"/>
                        </a:lnTo>
                        <a:lnTo>
                          <a:pt x="607" y="72"/>
                        </a:lnTo>
                        <a:lnTo>
                          <a:pt x="607" y="64"/>
                        </a:lnTo>
                        <a:lnTo>
                          <a:pt x="607" y="56"/>
                        </a:lnTo>
                        <a:lnTo>
                          <a:pt x="599" y="48"/>
                        </a:lnTo>
                        <a:lnTo>
                          <a:pt x="591" y="48"/>
                        </a:lnTo>
                        <a:lnTo>
                          <a:pt x="583" y="48"/>
                        </a:lnTo>
                        <a:lnTo>
                          <a:pt x="583" y="40"/>
                        </a:lnTo>
                        <a:lnTo>
                          <a:pt x="583" y="32"/>
                        </a:lnTo>
                        <a:lnTo>
                          <a:pt x="575" y="32"/>
                        </a:lnTo>
                        <a:lnTo>
                          <a:pt x="567" y="32"/>
                        </a:lnTo>
                        <a:lnTo>
                          <a:pt x="559" y="32"/>
                        </a:lnTo>
                        <a:lnTo>
                          <a:pt x="551" y="32"/>
                        </a:lnTo>
                        <a:lnTo>
                          <a:pt x="543" y="32"/>
                        </a:lnTo>
                        <a:lnTo>
                          <a:pt x="543" y="24"/>
                        </a:lnTo>
                        <a:lnTo>
                          <a:pt x="535" y="24"/>
                        </a:lnTo>
                        <a:lnTo>
                          <a:pt x="535" y="16"/>
                        </a:lnTo>
                        <a:lnTo>
                          <a:pt x="527" y="16"/>
                        </a:lnTo>
                        <a:lnTo>
                          <a:pt x="519" y="16"/>
                        </a:lnTo>
                        <a:lnTo>
                          <a:pt x="511" y="16"/>
                        </a:lnTo>
                        <a:lnTo>
                          <a:pt x="511" y="24"/>
                        </a:lnTo>
                        <a:lnTo>
                          <a:pt x="519" y="24"/>
                        </a:lnTo>
                        <a:lnTo>
                          <a:pt x="519" y="32"/>
                        </a:lnTo>
                        <a:lnTo>
                          <a:pt x="519" y="40"/>
                        </a:lnTo>
                        <a:lnTo>
                          <a:pt x="527" y="40"/>
                        </a:lnTo>
                        <a:lnTo>
                          <a:pt x="527" y="48"/>
                        </a:lnTo>
                        <a:lnTo>
                          <a:pt x="527" y="56"/>
                        </a:lnTo>
                        <a:lnTo>
                          <a:pt x="519" y="56"/>
                        </a:lnTo>
                        <a:lnTo>
                          <a:pt x="519" y="64"/>
                        </a:lnTo>
                        <a:lnTo>
                          <a:pt x="511" y="64"/>
                        </a:lnTo>
                        <a:lnTo>
                          <a:pt x="503" y="64"/>
                        </a:lnTo>
                        <a:lnTo>
                          <a:pt x="503" y="56"/>
                        </a:lnTo>
                        <a:lnTo>
                          <a:pt x="495" y="56"/>
                        </a:lnTo>
                        <a:lnTo>
                          <a:pt x="495" y="48"/>
                        </a:lnTo>
                        <a:lnTo>
                          <a:pt x="487" y="48"/>
                        </a:lnTo>
                        <a:lnTo>
                          <a:pt x="479" y="48"/>
                        </a:lnTo>
                        <a:lnTo>
                          <a:pt x="471" y="48"/>
                        </a:lnTo>
                        <a:lnTo>
                          <a:pt x="463" y="48"/>
                        </a:lnTo>
                        <a:lnTo>
                          <a:pt x="455" y="48"/>
                        </a:lnTo>
                        <a:lnTo>
                          <a:pt x="447" y="48"/>
                        </a:lnTo>
                        <a:lnTo>
                          <a:pt x="439" y="48"/>
                        </a:lnTo>
                        <a:lnTo>
                          <a:pt x="439" y="56"/>
                        </a:lnTo>
                        <a:lnTo>
                          <a:pt x="431" y="56"/>
                        </a:lnTo>
                        <a:lnTo>
                          <a:pt x="423" y="56"/>
                        </a:lnTo>
                        <a:lnTo>
                          <a:pt x="423" y="64"/>
                        </a:lnTo>
                        <a:lnTo>
                          <a:pt x="415" y="64"/>
                        </a:lnTo>
                        <a:lnTo>
                          <a:pt x="415" y="72"/>
                        </a:lnTo>
                        <a:lnTo>
                          <a:pt x="407" y="72"/>
                        </a:lnTo>
                        <a:lnTo>
                          <a:pt x="399" y="72"/>
                        </a:lnTo>
                        <a:lnTo>
                          <a:pt x="399" y="64"/>
                        </a:lnTo>
                        <a:lnTo>
                          <a:pt x="407" y="64"/>
                        </a:lnTo>
                        <a:lnTo>
                          <a:pt x="407" y="56"/>
                        </a:lnTo>
                        <a:lnTo>
                          <a:pt x="407" y="48"/>
                        </a:lnTo>
                        <a:lnTo>
                          <a:pt x="415" y="48"/>
                        </a:lnTo>
                        <a:lnTo>
                          <a:pt x="415" y="40"/>
                        </a:lnTo>
                        <a:lnTo>
                          <a:pt x="423" y="40"/>
                        </a:lnTo>
                        <a:lnTo>
                          <a:pt x="423" y="32"/>
                        </a:lnTo>
                        <a:lnTo>
                          <a:pt x="423" y="24"/>
                        </a:lnTo>
                        <a:lnTo>
                          <a:pt x="415" y="24"/>
                        </a:lnTo>
                        <a:lnTo>
                          <a:pt x="415" y="16"/>
                        </a:lnTo>
                        <a:lnTo>
                          <a:pt x="407" y="16"/>
                        </a:lnTo>
                        <a:lnTo>
                          <a:pt x="399" y="16"/>
                        </a:lnTo>
                        <a:lnTo>
                          <a:pt x="399" y="8"/>
                        </a:lnTo>
                        <a:lnTo>
                          <a:pt x="391" y="8"/>
                        </a:lnTo>
                        <a:lnTo>
                          <a:pt x="383" y="8"/>
                        </a:lnTo>
                        <a:lnTo>
                          <a:pt x="375" y="8"/>
                        </a:lnTo>
                        <a:lnTo>
                          <a:pt x="367" y="8"/>
                        </a:lnTo>
                        <a:lnTo>
                          <a:pt x="359" y="8"/>
                        </a:lnTo>
                        <a:lnTo>
                          <a:pt x="351" y="8"/>
                        </a:lnTo>
                        <a:lnTo>
                          <a:pt x="351" y="0"/>
                        </a:lnTo>
                        <a:lnTo>
                          <a:pt x="343" y="0"/>
                        </a:lnTo>
                        <a:lnTo>
                          <a:pt x="335" y="0"/>
                        </a:lnTo>
                        <a:lnTo>
                          <a:pt x="327" y="0"/>
                        </a:lnTo>
                        <a:lnTo>
                          <a:pt x="327" y="8"/>
                        </a:lnTo>
                        <a:lnTo>
                          <a:pt x="327" y="16"/>
                        </a:lnTo>
                        <a:lnTo>
                          <a:pt x="327" y="24"/>
                        </a:lnTo>
                        <a:lnTo>
                          <a:pt x="319" y="24"/>
                        </a:lnTo>
                        <a:lnTo>
                          <a:pt x="319" y="16"/>
                        </a:lnTo>
                        <a:lnTo>
                          <a:pt x="319" y="8"/>
                        </a:lnTo>
                        <a:lnTo>
                          <a:pt x="311" y="0"/>
                        </a:lnTo>
                        <a:lnTo>
                          <a:pt x="303" y="0"/>
                        </a:lnTo>
                        <a:lnTo>
                          <a:pt x="295" y="0"/>
                        </a:lnTo>
                        <a:lnTo>
                          <a:pt x="287" y="0"/>
                        </a:lnTo>
                        <a:lnTo>
                          <a:pt x="287" y="8"/>
                        </a:lnTo>
                        <a:lnTo>
                          <a:pt x="279" y="8"/>
                        </a:lnTo>
                        <a:lnTo>
                          <a:pt x="279" y="16"/>
                        </a:lnTo>
                        <a:lnTo>
                          <a:pt x="271" y="16"/>
                        </a:lnTo>
                        <a:lnTo>
                          <a:pt x="263" y="16"/>
                        </a:lnTo>
                        <a:lnTo>
                          <a:pt x="263" y="24"/>
                        </a:lnTo>
                        <a:lnTo>
                          <a:pt x="263" y="32"/>
                        </a:lnTo>
                        <a:lnTo>
                          <a:pt x="255" y="32"/>
                        </a:lnTo>
                        <a:lnTo>
                          <a:pt x="247" y="32"/>
                        </a:lnTo>
                        <a:lnTo>
                          <a:pt x="247" y="40"/>
                        </a:lnTo>
                        <a:lnTo>
                          <a:pt x="239" y="40"/>
                        </a:lnTo>
                        <a:lnTo>
                          <a:pt x="231" y="40"/>
                        </a:lnTo>
                        <a:lnTo>
                          <a:pt x="223" y="40"/>
                        </a:lnTo>
                        <a:lnTo>
                          <a:pt x="215" y="40"/>
                        </a:lnTo>
                        <a:lnTo>
                          <a:pt x="207" y="40"/>
                        </a:lnTo>
                        <a:lnTo>
                          <a:pt x="207" y="48"/>
                        </a:lnTo>
                        <a:lnTo>
                          <a:pt x="207" y="56"/>
                        </a:lnTo>
                        <a:lnTo>
                          <a:pt x="199" y="64"/>
                        </a:lnTo>
                        <a:lnTo>
                          <a:pt x="199" y="72"/>
                        </a:lnTo>
                        <a:lnTo>
                          <a:pt x="199" y="79"/>
                        </a:lnTo>
                        <a:lnTo>
                          <a:pt x="207" y="79"/>
                        </a:lnTo>
                        <a:lnTo>
                          <a:pt x="207" y="87"/>
                        </a:lnTo>
                        <a:lnTo>
                          <a:pt x="207" y="95"/>
                        </a:lnTo>
                        <a:lnTo>
                          <a:pt x="199" y="95"/>
                        </a:lnTo>
                        <a:lnTo>
                          <a:pt x="199" y="87"/>
                        </a:lnTo>
                        <a:lnTo>
                          <a:pt x="191" y="87"/>
                        </a:lnTo>
                        <a:lnTo>
                          <a:pt x="191" y="79"/>
                        </a:lnTo>
                        <a:lnTo>
                          <a:pt x="184" y="79"/>
                        </a:lnTo>
                        <a:lnTo>
                          <a:pt x="176" y="79"/>
                        </a:lnTo>
                        <a:lnTo>
                          <a:pt x="168" y="79"/>
                        </a:lnTo>
                        <a:lnTo>
                          <a:pt x="160" y="79"/>
                        </a:lnTo>
                        <a:lnTo>
                          <a:pt x="168" y="87"/>
                        </a:lnTo>
                        <a:lnTo>
                          <a:pt x="168" y="95"/>
                        </a:lnTo>
                        <a:lnTo>
                          <a:pt x="168" y="87"/>
                        </a:lnTo>
                        <a:close/>
                      </a:path>
                    </a:pathLst>
                  </a:custGeom>
                  <a:solidFill>
                    <a:srgbClr val="B5D0D2"/>
                  </a:solidFill>
                  <a:ln w="12700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61" name="Freeform 25"/>
                  <p:cNvSpPr/>
                  <p:nvPr/>
                </p:nvSpPr>
                <p:spPr>
                  <a:xfrm>
                    <a:off x="7205726" y="3118981"/>
                    <a:ext cx="676381" cy="581836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0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447" h="431">
                        <a:moveTo>
                          <a:pt x="287" y="431"/>
                        </a:moveTo>
                        <a:lnTo>
                          <a:pt x="279" y="431"/>
                        </a:lnTo>
                        <a:lnTo>
                          <a:pt x="279" y="423"/>
                        </a:lnTo>
                        <a:lnTo>
                          <a:pt x="271" y="423"/>
                        </a:lnTo>
                        <a:lnTo>
                          <a:pt x="263" y="423"/>
                        </a:lnTo>
                        <a:lnTo>
                          <a:pt x="263" y="415"/>
                        </a:lnTo>
                        <a:lnTo>
                          <a:pt x="255" y="415"/>
                        </a:lnTo>
                        <a:lnTo>
                          <a:pt x="255" y="407"/>
                        </a:lnTo>
                        <a:lnTo>
                          <a:pt x="247" y="407"/>
                        </a:lnTo>
                        <a:lnTo>
                          <a:pt x="247" y="399"/>
                        </a:lnTo>
                        <a:lnTo>
                          <a:pt x="240" y="399"/>
                        </a:lnTo>
                        <a:lnTo>
                          <a:pt x="232" y="399"/>
                        </a:lnTo>
                        <a:lnTo>
                          <a:pt x="224" y="399"/>
                        </a:lnTo>
                        <a:lnTo>
                          <a:pt x="216" y="399"/>
                        </a:lnTo>
                        <a:lnTo>
                          <a:pt x="216" y="391"/>
                        </a:lnTo>
                        <a:lnTo>
                          <a:pt x="208" y="391"/>
                        </a:lnTo>
                        <a:lnTo>
                          <a:pt x="208" y="383"/>
                        </a:lnTo>
                        <a:lnTo>
                          <a:pt x="200" y="375"/>
                        </a:lnTo>
                        <a:lnTo>
                          <a:pt x="200" y="367"/>
                        </a:lnTo>
                        <a:lnTo>
                          <a:pt x="192" y="367"/>
                        </a:lnTo>
                        <a:lnTo>
                          <a:pt x="184" y="359"/>
                        </a:lnTo>
                        <a:lnTo>
                          <a:pt x="176" y="359"/>
                        </a:lnTo>
                        <a:lnTo>
                          <a:pt x="168" y="359"/>
                        </a:lnTo>
                        <a:lnTo>
                          <a:pt x="176" y="359"/>
                        </a:lnTo>
                        <a:lnTo>
                          <a:pt x="176" y="351"/>
                        </a:lnTo>
                        <a:lnTo>
                          <a:pt x="184" y="343"/>
                        </a:lnTo>
                        <a:lnTo>
                          <a:pt x="192" y="343"/>
                        </a:lnTo>
                        <a:lnTo>
                          <a:pt x="192" y="335"/>
                        </a:lnTo>
                        <a:lnTo>
                          <a:pt x="192" y="327"/>
                        </a:lnTo>
                        <a:lnTo>
                          <a:pt x="192" y="319"/>
                        </a:lnTo>
                        <a:lnTo>
                          <a:pt x="184" y="311"/>
                        </a:lnTo>
                        <a:lnTo>
                          <a:pt x="184" y="303"/>
                        </a:lnTo>
                        <a:lnTo>
                          <a:pt x="176" y="303"/>
                        </a:lnTo>
                        <a:lnTo>
                          <a:pt x="176" y="295"/>
                        </a:lnTo>
                        <a:lnTo>
                          <a:pt x="176" y="287"/>
                        </a:lnTo>
                        <a:lnTo>
                          <a:pt x="184" y="287"/>
                        </a:lnTo>
                        <a:lnTo>
                          <a:pt x="192" y="287"/>
                        </a:lnTo>
                        <a:lnTo>
                          <a:pt x="200" y="287"/>
                        </a:lnTo>
                        <a:lnTo>
                          <a:pt x="208" y="287"/>
                        </a:lnTo>
                        <a:lnTo>
                          <a:pt x="216" y="287"/>
                        </a:lnTo>
                        <a:lnTo>
                          <a:pt x="216" y="279"/>
                        </a:lnTo>
                        <a:lnTo>
                          <a:pt x="224" y="279"/>
                        </a:lnTo>
                        <a:lnTo>
                          <a:pt x="232" y="279"/>
                        </a:lnTo>
                        <a:lnTo>
                          <a:pt x="232" y="271"/>
                        </a:lnTo>
                        <a:lnTo>
                          <a:pt x="240" y="263"/>
                        </a:lnTo>
                        <a:lnTo>
                          <a:pt x="232" y="263"/>
                        </a:lnTo>
                        <a:lnTo>
                          <a:pt x="232" y="255"/>
                        </a:lnTo>
                        <a:lnTo>
                          <a:pt x="224" y="255"/>
                        </a:lnTo>
                        <a:lnTo>
                          <a:pt x="224" y="247"/>
                        </a:lnTo>
                        <a:lnTo>
                          <a:pt x="216" y="247"/>
                        </a:lnTo>
                        <a:lnTo>
                          <a:pt x="216" y="239"/>
                        </a:lnTo>
                        <a:lnTo>
                          <a:pt x="216" y="231"/>
                        </a:lnTo>
                        <a:lnTo>
                          <a:pt x="208" y="231"/>
                        </a:lnTo>
                        <a:lnTo>
                          <a:pt x="200" y="231"/>
                        </a:lnTo>
                        <a:lnTo>
                          <a:pt x="192" y="223"/>
                        </a:lnTo>
                        <a:lnTo>
                          <a:pt x="184" y="223"/>
                        </a:lnTo>
                        <a:lnTo>
                          <a:pt x="184" y="215"/>
                        </a:lnTo>
                        <a:lnTo>
                          <a:pt x="176" y="215"/>
                        </a:lnTo>
                        <a:lnTo>
                          <a:pt x="176" y="223"/>
                        </a:lnTo>
                        <a:lnTo>
                          <a:pt x="168" y="223"/>
                        </a:lnTo>
                        <a:lnTo>
                          <a:pt x="160" y="223"/>
                        </a:lnTo>
                        <a:lnTo>
                          <a:pt x="152" y="231"/>
                        </a:lnTo>
                        <a:lnTo>
                          <a:pt x="152" y="239"/>
                        </a:lnTo>
                        <a:lnTo>
                          <a:pt x="144" y="239"/>
                        </a:lnTo>
                        <a:lnTo>
                          <a:pt x="144" y="231"/>
                        </a:lnTo>
                        <a:lnTo>
                          <a:pt x="144" y="223"/>
                        </a:lnTo>
                        <a:lnTo>
                          <a:pt x="136" y="223"/>
                        </a:lnTo>
                        <a:lnTo>
                          <a:pt x="128" y="223"/>
                        </a:lnTo>
                        <a:lnTo>
                          <a:pt x="128" y="215"/>
                        </a:lnTo>
                        <a:lnTo>
                          <a:pt x="120" y="215"/>
                        </a:lnTo>
                        <a:lnTo>
                          <a:pt x="120" y="207"/>
                        </a:lnTo>
                        <a:lnTo>
                          <a:pt x="120" y="200"/>
                        </a:lnTo>
                        <a:lnTo>
                          <a:pt x="128" y="200"/>
                        </a:lnTo>
                        <a:lnTo>
                          <a:pt x="128" y="192"/>
                        </a:lnTo>
                        <a:lnTo>
                          <a:pt x="136" y="192"/>
                        </a:lnTo>
                        <a:lnTo>
                          <a:pt x="136" y="184"/>
                        </a:lnTo>
                        <a:lnTo>
                          <a:pt x="128" y="176"/>
                        </a:lnTo>
                        <a:lnTo>
                          <a:pt x="120" y="176"/>
                        </a:lnTo>
                        <a:lnTo>
                          <a:pt x="112" y="176"/>
                        </a:lnTo>
                        <a:lnTo>
                          <a:pt x="112" y="168"/>
                        </a:lnTo>
                        <a:lnTo>
                          <a:pt x="104" y="168"/>
                        </a:lnTo>
                        <a:lnTo>
                          <a:pt x="104" y="160"/>
                        </a:lnTo>
                        <a:lnTo>
                          <a:pt x="96" y="160"/>
                        </a:lnTo>
                        <a:lnTo>
                          <a:pt x="88" y="152"/>
                        </a:lnTo>
                        <a:lnTo>
                          <a:pt x="80" y="152"/>
                        </a:lnTo>
                        <a:lnTo>
                          <a:pt x="80" y="144"/>
                        </a:lnTo>
                        <a:lnTo>
                          <a:pt x="72" y="136"/>
                        </a:lnTo>
                        <a:lnTo>
                          <a:pt x="64" y="128"/>
                        </a:lnTo>
                        <a:lnTo>
                          <a:pt x="56" y="128"/>
                        </a:lnTo>
                        <a:lnTo>
                          <a:pt x="48" y="128"/>
                        </a:lnTo>
                        <a:lnTo>
                          <a:pt x="40" y="144"/>
                        </a:lnTo>
                        <a:lnTo>
                          <a:pt x="40" y="120"/>
                        </a:lnTo>
                        <a:lnTo>
                          <a:pt x="40" y="112"/>
                        </a:lnTo>
                        <a:lnTo>
                          <a:pt x="40" y="104"/>
                        </a:lnTo>
                        <a:lnTo>
                          <a:pt x="40" y="96"/>
                        </a:lnTo>
                        <a:lnTo>
                          <a:pt x="40" y="88"/>
                        </a:lnTo>
                        <a:lnTo>
                          <a:pt x="32" y="88"/>
                        </a:lnTo>
                        <a:lnTo>
                          <a:pt x="24" y="88"/>
                        </a:lnTo>
                        <a:lnTo>
                          <a:pt x="24" y="80"/>
                        </a:lnTo>
                        <a:lnTo>
                          <a:pt x="16" y="80"/>
                        </a:lnTo>
                        <a:lnTo>
                          <a:pt x="8" y="80"/>
                        </a:lnTo>
                        <a:lnTo>
                          <a:pt x="8" y="72"/>
                        </a:lnTo>
                        <a:lnTo>
                          <a:pt x="8" y="64"/>
                        </a:lnTo>
                        <a:lnTo>
                          <a:pt x="0" y="64"/>
                        </a:lnTo>
                        <a:lnTo>
                          <a:pt x="8" y="64"/>
                        </a:lnTo>
                        <a:lnTo>
                          <a:pt x="16" y="64"/>
                        </a:lnTo>
                        <a:lnTo>
                          <a:pt x="24" y="64"/>
                        </a:lnTo>
                        <a:lnTo>
                          <a:pt x="32" y="64"/>
                        </a:lnTo>
                        <a:lnTo>
                          <a:pt x="32" y="72"/>
                        </a:lnTo>
                        <a:lnTo>
                          <a:pt x="40" y="72"/>
                        </a:lnTo>
                        <a:lnTo>
                          <a:pt x="48" y="80"/>
                        </a:lnTo>
                        <a:lnTo>
                          <a:pt x="112" y="104"/>
                        </a:lnTo>
                        <a:lnTo>
                          <a:pt x="112" y="96"/>
                        </a:lnTo>
                        <a:lnTo>
                          <a:pt x="120" y="88"/>
                        </a:lnTo>
                        <a:lnTo>
                          <a:pt x="128" y="80"/>
                        </a:lnTo>
                        <a:lnTo>
                          <a:pt x="136" y="72"/>
                        </a:lnTo>
                        <a:lnTo>
                          <a:pt x="136" y="64"/>
                        </a:lnTo>
                        <a:lnTo>
                          <a:pt x="144" y="56"/>
                        </a:lnTo>
                        <a:lnTo>
                          <a:pt x="144" y="48"/>
                        </a:lnTo>
                        <a:lnTo>
                          <a:pt x="152" y="40"/>
                        </a:lnTo>
                        <a:lnTo>
                          <a:pt x="160" y="32"/>
                        </a:lnTo>
                        <a:lnTo>
                          <a:pt x="168" y="32"/>
                        </a:lnTo>
                        <a:lnTo>
                          <a:pt x="168" y="24"/>
                        </a:lnTo>
                        <a:lnTo>
                          <a:pt x="176" y="24"/>
                        </a:lnTo>
                        <a:lnTo>
                          <a:pt x="176" y="16"/>
                        </a:lnTo>
                        <a:lnTo>
                          <a:pt x="184" y="16"/>
                        </a:lnTo>
                        <a:lnTo>
                          <a:pt x="184" y="8"/>
                        </a:lnTo>
                        <a:lnTo>
                          <a:pt x="192" y="8"/>
                        </a:lnTo>
                        <a:lnTo>
                          <a:pt x="192" y="0"/>
                        </a:lnTo>
                        <a:lnTo>
                          <a:pt x="200" y="0"/>
                        </a:lnTo>
                        <a:lnTo>
                          <a:pt x="208" y="0"/>
                        </a:lnTo>
                        <a:lnTo>
                          <a:pt x="216" y="0"/>
                        </a:lnTo>
                        <a:lnTo>
                          <a:pt x="216" y="8"/>
                        </a:lnTo>
                        <a:lnTo>
                          <a:pt x="224" y="8"/>
                        </a:lnTo>
                        <a:lnTo>
                          <a:pt x="224" y="16"/>
                        </a:lnTo>
                        <a:lnTo>
                          <a:pt x="232" y="16"/>
                        </a:lnTo>
                        <a:lnTo>
                          <a:pt x="232" y="24"/>
                        </a:lnTo>
                        <a:lnTo>
                          <a:pt x="240" y="24"/>
                        </a:lnTo>
                        <a:lnTo>
                          <a:pt x="240" y="32"/>
                        </a:lnTo>
                        <a:lnTo>
                          <a:pt x="247" y="32"/>
                        </a:lnTo>
                        <a:lnTo>
                          <a:pt x="247" y="40"/>
                        </a:lnTo>
                        <a:lnTo>
                          <a:pt x="255" y="40"/>
                        </a:lnTo>
                        <a:lnTo>
                          <a:pt x="263" y="48"/>
                        </a:lnTo>
                        <a:lnTo>
                          <a:pt x="271" y="48"/>
                        </a:lnTo>
                        <a:lnTo>
                          <a:pt x="271" y="56"/>
                        </a:lnTo>
                        <a:lnTo>
                          <a:pt x="279" y="64"/>
                        </a:lnTo>
                        <a:lnTo>
                          <a:pt x="287" y="64"/>
                        </a:lnTo>
                        <a:lnTo>
                          <a:pt x="287" y="72"/>
                        </a:lnTo>
                        <a:lnTo>
                          <a:pt x="287" y="80"/>
                        </a:lnTo>
                        <a:lnTo>
                          <a:pt x="295" y="80"/>
                        </a:lnTo>
                        <a:lnTo>
                          <a:pt x="303" y="80"/>
                        </a:lnTo>
                        <a:lnTo>
                          <a:pt x="303" y="88"/>
                        </a:lnTo>
                        <a:lnTo>
                          <a:pt x="311" y="88"/>
                        </a:lnTo>
                        <a:lnTo>
                          <a:pt x="311" y="96"/>
                        </a:lnTo>
                        <a:lnTo>
                          <a:pt x="319" y="104"/>
                        </a:lnTo>
                        <a:lnTo>
                          <a:pt x="319" y="112"/>
                        </a:lnTo>
                        <a:lnTo>
                          <a:pt x="319" y="120"/>
                        </a:lnTo>
                        <a:lnTo>
                          <a:pt x="319" y="128"/>
                        </a:lnTo>
                        <a:lnTo>
                          <a:pt x="319" y="136"/>
                        </a:lnTo>
                        <a:lnTo>
                          <a:pt x="319" y="144"/>
                        </a:lnTo>
                        <a:lnTo>
                          <a:pt x="327" y="144"/>
                        </a:lnTo>
                        <a:lnTo>
                          <a:pt x="335" y="152"/>
                        </a:lnTo>
                        <a:lnTo>
                          <a:pt x="335" y="160"/>
                        </a:lnTo>
                        <a:lnTo>
                          <a:pt x="335" y="168"/>
                        </a:lnTo>
                        <a:lnTo>
                          <a:pt x="335" y="176"/>
                        </a:lnTo>
                        <a:lnTo>
                          <a:pt x="343" y="184"/>
                        </a:lnTo>
                        <a:lnTo>
                          <a:pt x="343" y="192"/>
                        </a:lnTo>
                        <a:lnTo>
                          <a:pt x="351" y="200"/>
                        </a:lnTo>
                        <a:lnTo>
                          <a:pt x="351" y="207"/>
                        </a:lnTo>
                        <a:lnTo>
                          <a:pt x="359" y="207"/>
                        </a:lnTo>
                        <a:lnTo>
                          <a:pt x="359" y="215"/>
                        </a:lnTo>
                        <a:lnTo>
                          <a:pt x="367" y="223"/>
                        </a:lnTo>
                        <a:lnTo>
                          <a:pt x="367" y="231"/>
                        </a:lnTo>
                        <a:lnTo>
                          <a:pt x="367" y="239"/>
                        </a:lnTo>
                        <a:lnTo>
                          <a:pt x="375" y="239"/>
                        </a:lnTo>
                        <a:lnTo>
                          <a:pt x="375" y="247"/>
                        </a:lnTo>
                        <a:lnTo>
                          <a:pt x="375" y="255"/>
                        </a:lnTo>
                        <a:lnTo>
                          <a:pt x="383" y="255"/>
                        </a:lnTo>
                        <a:lnTo>
                          <a:pt x="391" y="255"/>
                        </a:lnTo>
                        <a:lnTo>
                          <a:pt x="391" y="263"/>
                        </a:lnTo>
                        <a:lnTo>
                          <a:pt x="399" y="263"/>
                        </a:lnTo>
                        <a:lnTo>
                          <a:pt x="399" y="271"/>
                        </a:lnTo>
                        <a:lnTo>
                          <a:pt x="407" y="271"/>
                        </a:lnTo>
                        <a:lnTo>
                          <a:pt x="415" y="279"/>
                        </a:lnTo>
                        <a:lnTo>
                          <a:pt x="423" y="279"/>
                        </a:lnTo>
                        <a:lnTo>
                          <a:pt x="423" y="287"/>
                        </a:lnTo>
                        <a:lnTo>
                          <a:pt x="423" y="295"/>
                        </a:lnTo>
                        <a:lnTo>
                          <a:pt x="431" y="295"/>
                        </a:lnTo>
                        <a:lnTo>
                          <a:pt x="431" y="303"/>
                        </a:lnTo>
                        <a:lnTo>
                          <a:pt x="431" y="311"/>
                        </a:lnTo>
                        <a:lnTo>
                          <a:pt x="439" y="311"/>
                        </a:lnTo>
                        <a:lnTo>
                          <a:pt x="439" y="319"/>
                        </a:lnTo>
                        <a:lnTo>
                          <a:pt x="447" y="319"/>
                        </a:lnTo>
                        <a:lnTo>
                          <a:pt x="447" y="327"/>
                        </a:lnTo>
                        <a:lnTo>
                          <a:pt x="447" y="335"/>
                        </a:lnTo>
                        <a:lnTo>
                          <a:pt x="439" y="335"/>
                        </a:lnTo>
                        <a:lnTo>
                          <a:pt x="439" y="327"/>
                        </a:lnTo>
                        <a:lnTo>
                          <a:pt x="431" y="327"/>
                        </a:lnTo>
                        <a:lnTo>
                          <a:pt x="423" y="327"/>
                        </a:lnTo>
                        <a:lnTo>
                          <a:pt x="423" y="319"/>
                        </a:lnTo>
                        <a:lnTo>
                          <a:pt x="423" y="327"/>
                        </a:lnTo>
                        <a:lnTo>
                          <a:pt x="415" y="327"/>
                        </a:lnTo>
                        <a:lnTo>
                          <a:pt x="407" y="335"/>
                        </a:lnTo>
                        <a:lnTo>
                          <a:pt x="407" y="343"/>
                        </a:lnTo>
                        <a:lnTo>
                          <a:pt x="399" y="343"/>
                        </a:lnTo>
                        <a:lnTo>
                          <a:pt x="399" y="351"/>
                        </a:lnTo>
                        <a:lnTo>
                          <a:pt x="399" y="359"/>
                        </a:lnTo>
                        <a:lnTo>
                          <a:pt x="391" y="359"/>
                        </a:lnTo>
                        <a:lnTo>
                          <a:pt x="391" y="367"/>
                        </a:lnTo>
                        <a:lnTo>
                          <a:pt x="391" y="375"/>
                        </a:lnTo>
                        <a:lnTo>
                          <a:pt x="383" y="375"/>
                        </a:lnTo>
                        <a:lnTo>
                          <a:pt x="383" y="383"/>
                        </a:lnTo>
                        <a:lnTo>
                          <a:pt x="375" y="391"/>
                        </a:lnTo>
                        <a:lnTo>
                          <a:pt x="375" y="399"/>
                        </a:lnTo>
                        <a:lnTo>
                          <a:pt x="375" y="407"/>
                        </a:lnTo>
                        <a:lnTo>
                          <a:pt x="375" y="415"/>
                        </a:lnTo>
                        <a:lnTo>
                          <a:pt x="367" y="415"/>
                        </a:lnTo>
                        <a:lnTo>
                          <a:pt x="367" y="423"/>
                        </a:lnTo>
                        <a:lnTo>
                          <a:pt x="359" y="423"/>
                        </a:lnTo>
                        <a:lnTo>
                          <a:pt x="359" y="431"/>
                        </a:lnTo>
                        <a:lnTo>
                          <a:pt x="351" y="423"/>
                        </a:lnTo>
                        <a:lnTo>
                          <a:pt x="343" y="423"/>
                        </a:lnTo>
                        <a:lnTo>
                          <a:pt x="335" y="423"/>
                        </a:lnTo>
                        <a:lnTo>
                          <a:pt x="327" y="423"/>
                        </a:lnTo>
                        <a:lnTo>
                          <a:pt x="319" y="423"/>
                        </a:lnTo>
                        <a:lnTo>
                          <a:pt x="311" y="423"/>
                        </a:lnTo>
                        <a:lnTo>
                          <a:pt x="303" y="423"/>
                        </a:lnTo>
                        <a:lnTo>
                          <a:pt x="295" y="423"/>
                        </a:lnTo>
                        <a:lnTo>
                          <a:pt x="295" y="431"/>
                        </a:lnTo>
                        <a:lnTo>
                          <a:pt x="287" y="431"/>
                        </a:lnTo>
                        <a:lnTo>
                          <a:pt x="287" y="423"/>
                        </a:lnTo>
                        <a:lnTo>
                          <a:pt x="279" y="423"/>
                        </a:lnTo>
                        <a:lnTo>
                          <a:pt x="271" y="423"/>
                        </a:lnTo>
                        <a:lnTo>
                          <a:pt x="263" y="423"/>
                        </a:lnTo>
                        <a:lnTo>
                          <a:pt x="263" y="431"/>
                        </a:lnTo>
                        <a:lnTo>
                          <a:pt x="255" y="431"/>
                        </a:lnTo>
                        <a:lnTo>
                          <a:pt x="255" y="423"/>
                        </a:lnTo>
                        <a:lnTo>
                          <a:pt x="255" y="415"/>
                        </a:lnTo>
                        <a:lnTo>
                          <a:pt x="247" y="415"/>
                        </a:lnTo>
                        <a:lnTo>
                          <a:pt x="240" y="415"/>
                        </a:lnTo>
                        <a:lnTo>
                          <a:pt x="232" y="415"/>
                        </a:lnTo>
                        <a:lnTo>
                          <a:pt x="240" y="407"/>
                        </a:lnTo>
                        <a:lnTo>
                          <a:pt x="247" y="399"/>
                        </a:lnTo>
                        <a:lnTo>
                          <a:pt x="287" y="431"/>
                        </a:lnTo>
                        <a:close/>
                      </a:path>
                    </a:pathLst>
                  </a:custGeom>
                  <a:solidFill>
                    <a:srgbClr val="ABC5C8"/>
                  </a:soli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62" name="Freeform 26"/>
                  <p:cNvSpPr/>
                  <p:nvPr/>
                </p:nvSpPr>
                <p:spPr>
                  <a:xfrm>
                    <a:off x="7495604" y="3625211"/>
                    <a:ext cx="520023" cy="473358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0" y="2147483646"/>
                      </a:cxn>
                    </a:cxnLst>
                    <a:rect l="0" t="0" r="0" b="0"/>
                    <a:pathLst>
                      <a:path w="343" h="351">
                        <a:moveTo>
                          <a:pt x="0" y="176"/>
                        </a:moveTo>
                        <a:lnTo>
                          <a:pt x="8" y="184"/>
                        </a:lnTo>
                        <a:lnTo>
                          <a:pt x="8" y="192"/>
                        </a:lnTo>
                        <a:lnTo>
                          <a:pt x="8" y="200"/>
                        </a:lnTo>
                        <a:lnTo>
                          <a:pt x="8" y="208"/>
                        </a:lnTo>
                        <a:lnTo>
                          <a:pt x="16" y="208"/>
                        </a:lnTo>
                        <a:lnTo>
                          <a:pt x="16" y="216"/>
                        </a:lnTo>
                        <a:lnTo>
                          <a:pt x="24" y="216"/>
                        </a:lnTo>
                        <a:lnTo>
                          <a:pt x="24" y="224"/>
                        </a:lnTo>
                        <a:lnTo>
                          <a:pt x="24" y="232"/>
                        </a:lnTo>
                        <a:lnTo>
                          <a:pt x="32" y="232"/>
                        </a:lnTo>
                        <a:lnTo>
                          <a:pt x="40" y="232"/>
                        </a:lnTo>
                        <a:lnTo>
                          <a:pt x="40" y="240"/>
                        </a:lnTo>
                        <a:lnTo>
                          <a:pt x="40" y="247"/>
                        </a:lnTo>
                        <a:lnTo>
                          <a:pt x="40" y="255"/>
                        </a:lnTo>
                        <a:lnTo>
                          <a:pt x="48" y="255"/>
                        </a:lnTo>
                        <a:lnTo>
                          <a:pt x="48" y="263"/>
                        </a:lnTo>
                        <a:lnTo>
                          <a:pt x="56" y="263"/>
                        </a:lnTo>
                        <a:lnTo>
                          <a:pt x="63" y="263"/>
                        </a:lnTo>
                        <a:lnTo>
                          <a:pt x="63" y="271"/>
                        </a:lnTo>
                        <a:lnTo>
                          <a:pt x="71" y="271"/>
                        </a:lnTo>
                        <a:lnTo>
                          <a:pt x="71" y="279"/>
                        </a:lnTo>
                        <a:lnTo>
                          <a:pt x="71" y="287"/>
                        </a:lnTo>
                        <a:lnTo>
                          <a:pt x="79" y="295"/>
                        </a:lnTo>
                        <a:lnTo>
                          <a:pt x="87" y="295"/>
                        </a:lnTo>
                        <a:lnTo>
                          <a:pt x="95" y="295"/>
                        </a:lnTo>
                        <a:lnTo>
                          <a:pt x="95" y="303"/>
                        </a:lnTo>
                        <a:lnTo>
                          <a:pt x="95" y="311"/>
                        </a:lnTo>
                        <a:lnTo>
                          <a:pt x="95" y="319"/>
                        </a:lnTo>
                        <a:lnTo>
                          <a:pt x="95" y="327"/>
                        </a:lnTo>
                        <a:lnTo>
                          <a:pt x="103" y="327"/>
                        </a:lnTo>
                        <a:lnTo>
                          <a:pt x="103" y="335"/>
                        </a:lnTo>
                        <a:lnTo>
                          <a:pt x="111" y="335"/>
                        </a:lnTo>
                        <a:lnTo>
                          <a:pt x="119" y="335"/>
                        </a:lnTo>
                        <a:lnTo>
                          <a:pt x="119" y="327"/>
                        </a:lnTo>
                        <a:lnTo>
                          <a:pt x="127" y="327"/>
                        </a:lnTo>
                        <a:lnTo>
                          <a:pt x="135" y="327"/>
                        </a:lnTo>
                        <a:lnTo>
                          <a:pt x="143" y="327"/>
                        </a:lnTo>
                        <a:lnTo>
                          <a:pt x="151" y="327"/>
                        </a:lnTo>
                        <a:lnTo>
                          <a:pt x="151" y="335"/>
                        </a:lnTo>
                        <a:lnTo>
                          <a:pt x="159" y="335"/>
                        </a:lnTo>
                        <a:lnTo>
                          <a:pt x="167" y="343"/>
                        </a:lnTo>
                        <a:lnTo>
                          <a:pt x="167" y="335"/>
                        </a:lnTo>
                        <a:lnTo>
                          <a:pt x="167" y="343"/>
                        </a:lnTo>
                        <a:lnTo>
                          <a:pt x="175" y="343"/>
                        </a:lnTo>
                        <a:lnTo>
                          <a:pt x="183" y="343"/>
                        </a:lnTo>
                        <a:lnTo>
                          <a:pt x="191" y="343"/>
                        </a:lnTo>
                        <a:lnTo>
                          <a:pt x="199" y="343"/>
                        </a:lnTo>
                        <a:lnTo>
                          <a:pt x="207" y="343"/>
                        </a:lnTo>
                        <a:lnTo>
                          <a:pt x="215" y="343"/>
                        </a:lnTo>
                        <a:lnTo>
                          <a:pt x="223" y="343"/>
                        </a:lnTo>
                        <a:lnTo>
                          <a:pt x="231" y="343"/>
                        </a:lnTo>
                        <a:lnTo>
                          <a:pt x="231" y="351"/>
                        </a:lnTo>
                        <a:lnTo>
                          <a:pt x="239" y="351"/>
                        </a:lnTo>
                        <a:lnTo>
                          <a:pt x="247" y="343"/>
                        </a:lnTo>
                        <a:lnTo>
                          <a:pt x="255" y="343"/>
                        </a:lnTo>
                        <a:lnTo>
                          <a:pt x="255" y="335"/>
                        </a:lnTo>
                        <a:lnTo>
                          <a:pt x="255" y="327"/>
                        </a:lnTo>
                        <a:lnTo>
                          <a:pt x="255" y="319"/>
                        </a:lnTo>
                        <a:lnTo>
                          <a:pt x="263" y="319"/>
                        </a:lnTo>
                        <a:lnTo>
                          <a:pt x="263" y="311"/>
                        </a:lnTo>
                        <a:lnTo>
                          <a:pt x="263" y="303"/>
                        </a:lnTo>
                        <a:lnTo>
                          <a:pt x="263" y="295"/>
                        </a:lnTo>
                        <a:lnTo>
                          <a:pt x="263" y="287"/>
                        </a:lnTo>
                        <a:lnTo>
                          <a:pt x="255" y="287"/>
                        </a:lnTo>
                        <a:lnTo>
                          <a:pt x="247" y="287"/>
                        </a:lnTo>
                        <a:lnTo>
                          <a:pt x="247" y="279"/>
                        </a:lnTo>
                        <a:lnTo>
                          <a:pt x="239" y="279"/>
                        </a:lnTo>
                        <a:lnTo>
                          <a:pt x="239" y="271"/>
                        </a:lnTo>
                        <a:lnTo>
                          <a:pt x="247" y="271"/>
                        </a:lnTo>
                        <a:lnTo>
                          <a:pt x="247" y="263"/>
                        </a:lnTo>
                        <a:lnTo>
                          <a:pt x="255" y="263"/>
                        </a:lnTo>
                        <a:lnTo>
                          <a:pt x="255" y="255"/>
                        </a:lnTo>
                        <a:lnTo>
                          <a:pt x="263" y="255"/>
                        </a:lnTo>
                        <a:lnTo>
                          <a:pt x="271" y="255"/>
                        </a:lnTo>
                        <a:lnTo>
                          <a:pt x="279" y="255"/>
                        </a:lnTo>
                        <a:lnTo>
                          <a:pt x="287" y="255"/>
                        </a:lnTo>
                        <a:lnTo>
                          <a:pt x="287" y="247"/>
                        </a:lnTo>
                        <a:lnTo>
                          <a:pt x="295" y="247"/>
                        </a:lnTo>
                        <a:lnTo>
                          <a:pt x="295" y="240"/>
                        </a:lnTo>
                        <a:lnTo>
                          <a:pt x="303" y="240"/>
                        </a:lnTo>
                        <a:lnTo>
                          <a:pt x="311" y="240"/>
                        </a:lnTo>
                        <a:lnTo>
                          <a:pt x="311" y="232"/>
                        </a:lnTo>
                        <a:lnTo>
                          <a:pt x="311" y="224"/>
                        </a:lnTo>
                        <a:lnTo>
                          <a:pt x="311" y="216"/>
                        </a:lnTo>
                        <a:lnTo>
                          <a:pt x="319" y="208"/>
                        </a:lnTo>
                        <a:lnTo>
                          <a:pt x="319" y="200"/>
                        </a:lnTo>
                        <a:lnTo>
                          <a:pt x="311" y="200"/>
                        </a:lnTo>
                        <a:lnTo>
                          <a:pt x="319" y="192"/>
                        </a:lnTo>
                        <a:lnTo>
                          <a:pt x="327" y="184"/>
                        </a:lnTo>
                        <a:lnTo>
                          <a:pt x="335" y="176"/>
                        </a:lnTo>
                        <a:lnTo>
                          <a:pt x="335" y="168"/>
                        </a:lnTo>
                        <a:lnTo>
                          <a:pt x="343" y="168"/>
                        </a:lnTo>
                        <a:lnTo>
                          <a:pt x="343" y="160"/>
                        </a:lnTo>
                        <a:lnTo>
                          <a:pt x="343" y="152"/>
                        </a:lnTo>
                        <a:lnTo>
                          <a:pt x="343" y="144"/>
                        </a:lnTo>
                        <a:lnTo>
                          <a:pt x="343" y="136"/>
                        </a:lnTo>
                        <a:lnTo>
                          <a:pt x="335" y="136"/>
                        </a:lnTo>
                        <a:lnTo>
                          <a:pt x="327" y="136"/>
                        </a:lnTo>
                        <a:lnTo>
                          <a:pt x="319" y="136"/>
                        </a:lnTo>
                        <a:lnTo>
                          <a:pt x="311" y="144"/>
                        </a:lnTo>
                        <a:lnTo>
                          <a:pt x="303" y="144"/>
                        </a:lnTo>
                        <a:lnTo>
                          <a:pt x="303" y="136"/>
                        </a:lnTo>
                        <a:lnTo>
                          <a:pt x="295" y="136"/>
                        </a:lnTo>
                        <a:lnTo>
                          <a:pt x="287" y="136"/>
                        </a:lnTo>
                        <a:lnTo>
                          <a:pt x="287" y="144"/>
                        </a:lnTo>
                        <a:lnTo>
                          <a:pt x="279" y="144"/>
                        </a:lnTo>
                        <a:lnTo>
                          <a:pt x="271" y="152"/>
                        </a:lnTo>
                        <a:lnTo>
                          <a:pt x="263" y="152"/>
                        </a:lnTo>
                        <a:lnTo>
                          <a:pt x="271" y="144"/>
                        </a:lnTo>
                        <a:lnTo>
                          <a:pt x="271" y="136"/>
                        </a:lnTo>
                        <a:lnTo>
                          <a:pt x="271" y="128"/>
                        </a:lnTo>
                        <a:lnTo>
                          <a:pt x="279" y="120"/>
                        </a:lnTo>
                        <a:lnTo>
                          <a:pt x="287" y="120"/>
                        </a:lnTo>
                        <a:lnTo>
                          <a:pt x="295" y="120"/>
                        </a:lnTo>
                        <a:lnTo>
                          <a:pt x="295" y="112"/>
                        </a:lnTo>
                        <a:lnTo>
                          <a:pt x="303" y="112"/>
                        </a:lnTo>
                        <a:lnTo>
                          <a:pt x="303" y="104"/>
                        </a:lnTo>
                        <a:lnTo>
                          <a:pt x="303" y="96"/>
                        </a:lnTo>
                        <a:lnTo>
                          <a:pt x="295" y="96"/>
                        </a:lnTo>
                        <a:lnTo>
                          <a:pt x="295" y="88"/>
                        </a:lnTo>
                        <a:lnTo>
                          <a:pt x="287" y="80"/>
                        </a:lnTo>
                        <a:lnTo>
                          <a:pt x="279" y="80"/>
                        </a:lnTo>
                        <a:lnTo>
                          <a:pt x="271" y="80"/>
                        </a:lnTo>
                        <a:lnTo>
                          <a:pt x="263" y="80"/>
                        </a:lnTo>
                        <a:lnTo>
                          <a:pt x="255" y="80"/>
                        </a:lnTo>
                        <a:lnTo>
                          <a:pt x="247" y="80"/>
                        </a:lnTo>
                        <a:lnTo>
                          <a:pt x="239" y="80"/>
                        </a:lnTo>
                        <a:lnTo>
                          <a:pt x="231" y="80"/>
                        </a:lnTo>
                        <a:lnTo>
                          <a:pt x="223" y="80"/>
                        </a:lnTo>
                        <a:lnTo>
                          <a:pt x="215" y="88"/>
                        </a:lnTo>
                        <a:lnTo>
                          <a:pt x="215" y="96"/>
                        </a:lnTo>
                        <a:lnTo>
                          <a:pt x="207" y="96"/>
                        </a:lnTo>
                        <a:lnTo>
                          <a:pt x="199" y="88"/>
                        </a:lnTo>
                        <a:lnTo>
                          <a:pt x="199" y="80"/>
                        </a:lnTo>
                        <a:lnTo>
                          <a:pt x="191" y="80"/>
                        </a:lnTo>
                        <a:lnTo>
                          <a:pt x="191" y="72"/>
                        </a:lnTo>
                        <a:lnTo>
                          <a:pt x="191" y="64"/>
                        </a:lnTo>
                        <a:lnTo>
                          <a:pt x="191" y="56"/>
                        </a:lnTo>
                        <a:lnTo>
                          <a:pt x="199" y="56"/>
                        </a:lnTo>
                        <a:lnTo>
                          <a:pt x="207" y="56"/>
                        </a:lnTo>
                        <a:lnTo>
                          <a:pt x="215" y="56"/>
                        </a:lnTo>
                        <a:lnTo>
                          <a:pt x="215" y="48"/>
                        </a:lnTo>
                        <a:lnTo>
                          <a:pt x="223" y="48"/>
                        </a:lnTo>
                        <a:lnTo>
                          <a:pt x="231" y="40"/>
                        </a:lnTo>
                        <a:lnTo>
                          <a:pt x="239" y="40"/>
                        </a:lnTo>
                        <a:lnTo>
                          <a:pt x="247" y="40"/>
                        </a:lnTo>
                        <a:lnTo>
                          <a:pt x="255" y="40"/>
                        </a:lnTo>
                        <a:lnTo>
                          <a:pt x="247" y="32"/>
                        </a:lnTo>
                        <a:lnTo>
                          <a:pt x="239" y="32"/>
                        </a:lnTo>
                        <a:lnTo>
                          <a:pt x="239" y="24"/>
                        </a:lnTo>
                        <a:lnTo>
                          <a:pt x="231" y="24"/>
                        </a:lnTo>
                        <a:lnTo>
                          <a:pt x="223" y="24"/>
                        </a:lnTo>
                        <a:lnTo>
                          <a:pt x="223" y="16"/>
                        </a:lnTo>
                        <a:lnTo>
                          <a:pt x="215" y="16"/>
                        </a:lnTo>
                        <a:lnTo>
                          <a:pt x="215" y="8"/>
                        </a:lnTo>
                        <a:lnTo>
                          <a:pt x="215" y="0"/>
                        </a:lnTo>
                        <a:lnTo>
                          <a:pt x="207" y="0"/>
                        </a:lnTo>
                        <a:lnTo>
                          <a:pt x="199" y="0"/>
                        </a:lnTo>
                        <a:lnTo>
                          <a:pt x="191" y="0"/>
                        </a:lnTo>
                        <a:lnTo>
                          <a:pt x="191" y="8"/>
                        </a:lnTo>
                        <a:lnTo>
                          <a:pt x="183" y="8"/>
                        </a:lnTo>
                        <a:lnTo>
                          <a:pt x="183" y="16"/>
                        </a:lnTo>
                        <a:lnTo>
                          <a:pt x="175" y="16"/>
                        </a:lnTo>
                        <a:lnTo>
                          <a:pt x="167" y="16"/>
                        </a:lnTo>
                        <a:lnTo>
                          <a:pt x="159" y="16"/>
                        </a:lnTo>
                        <a:lnTo>
                          <a:pt x="151" y="16"/>
                        </a:lnTo>
                        <a:lnTo>
                          <a:pt x="143" y="16"/>
                        </a:lnTo>
                        <a:lnTo>
                          <a:pt x="135" y="16"/>
                        </a:lnTo>
                        <a:lnTo>
                          <a:pt x="135" y="8"/>
                        </a:lnTo>
                        <a:lnTo>
                          <a:pt x="127" y="8"/>
                        </a:lnTo>
                        <a:lnTo>
                          <a:pt x="119" y="8"/>
                        </a:lnTo>
                        <a:lnTo>
                          <a:pt x="111" y="8"/>
                        </a:lnTo>
                        <a:lnTo>
                          <a:pt x="103" y="8"/>
                        </a:lnTo>
                        <a:lnTo>
                          <a:pt x="103" y="16"/>
                        </a:lnTo>
                        <a:lnTo>
                          <a:pt x="103" y="24"/>
                        </a:lnTo>
                        <a:lnTo>
                          <a:pt x="103" y="32"/>
                        </a:lnTo>
                        <a:lnTo>
                          <a:pt x="103" y="40"/>
                        </a:lnTo>
                        <a:lnTo>
                          <a:pt x="95" y="40"/>
                        </a:lnTo>
                        <a:lnTo>
                          <a:pt x="87" y="40"/>
                        </a:lnTo>
                        <a:lnTo>
                          <a:pt x="87" y="48"/>
                        </a:lnTo>
                        <a:lnTo>
                          <a:pt x="87" y="56"/>
                        </a:lnTo>
                        <a:lnTo>
                          <a:pt x="95" y="56"/>
                        </a:lnTo>
                        <a:lnTo>
                          <a:pt x="95" y="64"/>
                        </a:lnTo>
                        <a:lnTo>
                          <a:pt x="87" y="64"/>
                        </a:lnTo>
                        <a:lnTo>
                          <a:pt x="87" y="72"/>
                        </a:lnTo>
                        <a:lnTo>
                          <a:pt x="79" y="72"/>
                        </a:lnTo>
                        <a:lnTo>
                          <a:pt x="79" y="80"/>
                        </a:lnTo>
                        <a:lnTo>
                          <a:pt x="71" y="80"/>
                        </a:lnTo>
                        <a:lnTo>
                          <a:pt x="71" y="88"/>
                        </a:lnTo>
                        <a:lnTo>
                          <a:pt x="63" y="88"/>
                        </a:lnTo>
                        <a:lnTo>
                          <a:pt x="63" y="96"/>
                        </a:lnTo>
                        <a:lnTo>
                          <a:pt x="63" y="104"/>
                        </a:lnTo>
                        <a:lnTo>
                          <a:pt x="63" y="112"/>
                        </a:lnTo>
                        <a:lnTo>
                          <a:pt x="63" y="120"/>
                        </a:lnTo>
                        <a:lnTo>
                          <a:pt x="56" y="120"/>
                        </a:lnTo>
                        <a:lnTo>
                          <a:pt x="48" y="120"/>
                        </a:lnTo>
                        <a:lnTo>
                          <a:pt x="48" y="128"/>
                        </a:lnTo>
                        <a:lnTo>
                          <a:pt x="48" y="136"/>
                        </a:lnTo>
                        <a:lnTo>
                          <a:pt x="48" y="144"/>
                        </a:lnTo>
                        <a:lnTo>
                          <a:pt x="40" y="144"/>
                        </a:lnTo>
                        <a:lnTo>
                          <a:pt x="40" y="152"/>
                        </a:lnTo>
                        <a:lnTo>
                          <a:pt x="40" y="160"/>
                        </a:lnTo>
                        <a:lnTo>
                          <a:pt x="32" y="160"/>
                        </a:lnTo>
                        <a:lnTo>
                          <a:pt x="24" y="160"/>
                        </a:lnTo>
                        <a:lnTo>
                          <a:pt x="16" y="160"/>
                        </a:lnTo>
                        <a:lnTo>
                          <a:pt x="8" y="160"/>
                        </a:lnTo>
                        <a:lnTo>
                          <a:pt x="8" y="168"/>
                        </a:lnTo>
                        <a:lnTo>
                          <a:pt x="8" y="176"/>
                        </a:lnTo>
                        <a:lnTo>
                          <a:pt x="8" y="184"/>
                        </a:lnTo>
                        <a:lnTo>
                          <a:pt x="0" y="184"/>
                        </a:lnTo>
                        <a:lnTo>
                          <a:pt x="0" y="192"/>
                        </a:lnTo>
                        <a:lnTo>
                          <a:pt x="0" y="200"/>
                        </a:lnTo>
                        <a:lnTo>
                          <a:pt x="0" y="176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E7072">
                          <a:alpha val="100000"/>
                        </a:srgbClr>
                      </a:gs>
                      <a:gs pos="22000">
                        <a:srgbClr val="89A2A5">
                          <a:alpha val="100000"/>
                        </a:srgbClr>
                      </a:gs>
                      <a:gs pos="45000">
                        <a:srgbClr val="A4C2C5">
                          <a:alpha val="100000"/>
                        </a:srgbClr>
                      </a:gs>
                      <a:gs pos="100000">
                        <a:srgbClr val="A4C2C5">
                          <a:alpha val="100000"/>
                        </a:srgbClr>
                      </a:gs>
                    </a:gsLst>
                    <a:lin ang="18900000" scaled="1"/>
                    <a:tileRect/>
                  </a:gra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63" name="Freeform 27"/>
                  <p:cNvSpPr/>
                  <p:nvPr/>
                </p:nvSpPr>
                <p:spPr>
                  <a:xfrm>
                    <a:off x="7153865" y="2754100"/>
                    <a:ext cx="848551" cy="537459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0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559" h="399">
                        <a:moveTo>
                          <a:pt x="192" y="8"/>
                        </a:moveTo>
                        <a:lnTo>
                          <a:pt x="192" y="16"/>
                        </a:lnTo>
                        <a:lnTo>
                          <a:pt x="200" y="24"/>
                        </a:lnTo>
                        <a:lnTo>
                          <a:pt x="200" y="32"/>
                        </a:lnTo>
                        <a:lnTo>
                          <a:pt x="192" y="40"/>
                        </a:lnTo>
                        <a:lnTo>
                          <a:pt x="184" y="40"/>
                        </a:lnTo>
                        <a:lnTo>
                          <a:pt x="176" y="40"/>
                        </a:lnTo>
                        <a:lnTo>
                          <a:pt x="168" y="40"/>
                        </a:lnTo>
                        <a:lnTo>
                          <a:pt x="160" y="40"/>
                        </a:lnTo>
                        <a:lnTo>
                          <a:pt x="152" y="40"/>
                        </a:lnTo>
                        <a:lnTo>
                          <a:pt x="144" y="40"/>
                        </a:lnTo>
                        <a:lnTo>
                          <a:pt x="136" y="40"/>
                        </a:lnTo>
                        <a:lnTo>
                          <a:pt x="128" y="40"/>
                        </a:lnTo>
                        <a:lnTo>
                          <a:pt x="120" y="48"/>
                        </a:lnTo>
                        <a:lnTo>
                          <a:pt x="112" y="56"/>
                        </a:lnTo>
                        <a:lnTo>
                          <a:pt x="112" y="64"/>
                        </a:lnTo>
                        <a:lnTo>
                          <a:pt x="112" y="71"/>
                        </a:lnTo>
                        <a:lnTo>
                          <a:pt x="112" y="79"/>
                        </a:lnTo>
                        <a:lnTo>
                          <a:pt x="112" y="87"/>
                        </a:lnTo>
                        <a:lnTo>
                          <a:pt x="104" y="87"/>
                        </a:lnTo>
                        <a:lnTo>
                          <a:pt x="104" y="95"/>
                        </a:lnTo>
                        <a:lnTo>
                          <a:pt x="96" y="95"/>
                        </a:lnTo>
                        <a:lnTo>
                          <a:pt x="96" y="103"/>
                        </a:lnTo>
                        <a:lnTo>
                          <a:pt x="88" y="103"/>
                        </a:lnTo>
                        <a:lnTo>
                          <a:pt x="88" y="111"/>
                        </a:lnTo>
                        <a:lnTo>
                          <a:pt x="80" y="111"/>
                        </a:lnTo>
                        <a:lnTo>
                          <a:pt x="72" y="111"/>
                        </a:lnTo>
                        <a:lnTo>
                          <a:pt x="64" y="111"/>
                        </a:lnTo>
                        <a:lnTo>
                          <a:pt x="64" y="119"/>
                        </a:lnTo>
                        <a:lnTo>
                          <a:pt x="64" y="127"/>
                        </a:lnTo>
                        <a:lnTo>
                          <a:pt x="64" y="135"/>
                        </a:lnTo>
                        <a:lnTo>
                          <a:pt x="64" y="143"/>
                        </a:lnTo>
                        <a:lnTo>
                          <a:pt x="56" y="143"/>
                        </a:lnTo>
                        <a:lnTo>
                          <a:pt x="48" y="151"/>
                        </a:lnTo>
                        <a:lnTo>
                          <a:pt x="40" y="151"/>
                        </a:lnTo>
                        <a:lnTo>
                          <a:pt x="32" y="151"/>
                        </a:lnTo>
                        <a:lnTo>
                          <a:pt x="32" y="159"/>
                        </a:lnTo>
                        <a:lnTo>
                          <a:pt x="32" y="167"/>
                        </a:lnTo>
                        <a:lnTo>
                          <a:pt x="32" y="175"/>
                        </a:lnTo>
                        <a:lnTo>
                          <a:pt x="32" y="183"/>
                        </a:lnTo>
                        <a:lnTo>
                          <a:pt x="40" y="183"/>
                        </a:lnTo>
                        <a:lnTo>
                          <a:pt x="48" y="183"/>
                        </a:lnTo>
                        <a:lnTo>
                          <a:pt x="48" y="191"/>
                        </a:lnTo>
                        <a:lnTo>
                          <a:pt x="48" y="199"/>
                        </a:lnTo>
                        <a:lnTo>
                          <a:pt x="40" y="207"/>
                        </a:lnTo>
                        <a:lnTo>
                          <a:pt x="32" y="207"/>
                        </a:lnTo>
                        <a:lnTo>
                          <a:pt x="24" y="207"/>
                        </a:lnTo>
                        <a:lnTo>
                          <a:pt x="16" y="215"/>
                        </a:lnTo>
                        <a:lnTo>
                          <a:pt x="8" y="223"/>
                        </a:lnTo>
                        <a:lnTo>
                          <a:pt x="0" y="223"/>
                        </a:lnTo>
                        <a:lnTo>
                          <a:pt x="0" y="231"/>
                        </a:lnTo>
                        <a:lnTo>
                          <a:pt x="0" y="239"/>
                        </a:lnTo>
                        <a:lnTo>
                          <a:pt x="8" y="247"/>
                        </a:lnTo>
                        <a:lnTo>
                          <a:pt x="8" y="255"/>
                        </a:lnTo>
                        <a:lnTo>
                          <a:pt x="16" y="255"/>
                        </a:lnTo>
                        <a:lnTo>
                          <a:pt x="16" y="263"/>
                        </a:lnTo>
                        <a:lnTo>
                          <a:pt x="16" y="271"/>
                        </a:lnTo>
                        <a:lnTo>
                          <a:pt x="24" y="271"/>
                        </a:lnTo>
                        <a:lnTo>
                          <a:pt x="24" y="279"/>
                        </a:lnTo>
                        <a:lnTo>
                          <a:pt x="32" y="279"/>
                        </a:lnTo>
                        <a:lnTo>
                          <a:pt x="40" y="279"/>
                        </a:lnTo>
                        <a:lnTo>
                          <a:pt x="40" y="271"/>
                        </a:lnTo>
                        <a:lnTo>
                          <a:pt x="48" y="271"/>
                        </a:lnTo>
                        <a:lnTo>
                          <a:pt x="48" y="263"/>
                        </a:lnTo>
                        <a:lnTo>
                          <a:pt x="56" y="263"/>
                        </a:lnTo>
                        <a:lnTo>
                          <a:pt x="56" y="255"/>
                        </a:lnTo>
                        <a:lnTo>
                          <a:pt x="64" y="255"/>
                        </a:lnTo>
                        <a:lnTo>
                          <a:pt x="72" y="255"/>
                        </a:lnTo>
                        <a:lnTo>
                          <a:pt x="80" y="255"/>
                        </a:lnTo>
                        <a:lnTo>
                          <a:pt x="80" y="263"/>
                        </a:lnTo>
                        <a:lnTo>
                          <a:pt x="72" y="271"/>
                        </a:lnTo>
                        <a:lnTo>
                          <a:pt x="64" y="279"/>
                        </a:lnTo>
                        <a:lnTo>
                          <a:pt x="64" y="287"/>
                        </a:lnTo>
                        <a:lnTo>
                          <a:pt x="56" y="287"/>
                        </a:lnTo>
                        <a:lnTo>
                          <a:pt x="48" y="287"/>
                        </a:lnTo>
                        <a:lnTo>
                          <a:pt x="48" y="295"/>
                        </a:lnTo>
                        <a:lnTo>
                          <a:pt x="40" y="295"/>
                        </a:lnTo>
                        <a:lnTo>
                          <a:pt x="40" y="303"/>
                        </a:lnTo>
                        <a:lnTo>
                          <a:pt x="32" y="303"/>
                        </a:lnTo>
                        <a:lnTo>
                          <a:pt x="32" y="311"/>
                        </a:lnTo>
                        <a:lnTo>
                          <a:pt x="24" y="319"/>
                        </a:lnTo>
                        <a:lnTo>
                          <a:pt x="24" y="327"/>
                        </a:lnTo>
                        <a:lnTo>
                          <a:pt x="16" y="327"/>
                        </a:lnTo>
                        <a:lnTo>
                          <a:pt x="16" y="335"/>
                        </a:lnTo>
                        <a:lnTo>
                          <a:pt x="16" y="343"/>
                        </a:lnTo>
                        <a:lnTo>
                          <a:pt x="16" y="351"/>
                        </a:lnTo>
                        <a:lnTo>
                          <a:pt x="24" y="351"/>
                        </a:lnTo>
                        <a:lnTo>
                          <a:pt x="24" y="359"/>
                        </a:lnTo>
                        <a:lnTo>
                          <a:pt x="32" y="359"/>
                        </a:lnTo>
                        <a:lnTo>
                          <a:pt x="40" y="359"/>
                        </a:lnTo>
                        <a:lnTo>
                          <a:pt x="48" y="359"/>
                        </a:lnTo>
                        <a:lnTo>
                          <a:pt x="48" y="367"/>
                        </a:lnTo>
                        <a:lnTo>
                          <a:pt x="56" y="367"/>
                        </a:lnTo>
                        <a:lnTo>
                          <a:pt x="64" y="367"/>
                        </a:lnTo>
                        <a:lnTo>
                          <a:pt x="64" y="375"/>
                        </a:lnTo>
                        <a:lnTo>
                          <a:pt x="64" y="383"/>
                        </a:lnTo>
                        <a:lnTo>
                          <a:pt x="72" y="383"/>
                        </a:lnTo>
                        <a:lnTo>
                          <a:pt x="72" y="391"/>
                        </a:lnTo>
                        <a:lnTo>
                          <a:pt x="80" y="391"/>
                        </a:lnTo>
                        <a:lnTo>
                          <a:pt x="88" y="399"/>
                        </a:lnTo>
                        <a:lnTo>
                          <a:pt x="96" y="399"/>
                        </a:lnTo>
                        <a:lnTo>
                          <a:pt x="104" y="399"/>
                        </a:lnTo>
                        <a:lnTo>
                          <a:pt x="112" y="399"/>
                        </a:lnTo>
                        <a:lnTo>
                          <a:pt x="112" y="391"/>
                        </a:lnTo>
                        <a:lnTo>
                          <a:pt x="112" y="383"/>
                        </a:lnTo>
                        <a:lnTo>
                          <a:pt x="112" y="375"/>
                        </a:lnTo>
                        <a:lnTo>
                          <a:pt x="120" y="375"/>
                        </a:lnTo>
                        <a:lnTo>
                          <a:pt x="120" y="367"/>
                        </a:lnTo>
                        <a:lnTo>
                          <a:pt x="128" y="367"/>
                        </a:lnTo>
                        <a:lnTo>
                          <a:pt x="128" y="359"/>
                        </a:lnTo>
                        <a:lnTo>
                          <a:pt x="128" y="351"/>
                        </a:lnTo>
                        <a:lnTo>
                          <a:pt x="128" y="359"/>
                        </a:lnTo>
                        <a:lnTo>
                          <a:pt x="136" y="367"/>
                        </a:lnTo>
                        <a:lnTo>
                          <a:pt x="144" y="367"/>
                        </a:lnTo>
                        <a:lnTo>
                          <a:pt x="152" y="367"/>
                        </a:lnTo>
                        <a:lnTo>
                          <a:pt x="160" y="367"/>
                        </a:lnTo>
                        <a:lnTo>
                          <a:pt x="168" y="367"/>
                        </a:lnTo>
                        <a:lnTo>
                          <a:pt x="168" y="375"/>
                        </a:lnTo>
                        <a:lnTo>
                          <a:pt x="176" y="375"/>
                        </a:lnTo>
                        <a:lnTo>
                          <a:pt x="176" y="383"/>
                        </a:lnTo>
                        <a:lnTo>
                          <a:pt x="184" y="383"/>
                        </a:lnTo>
                        <a:lnTo>
                          <a:pt x="192" y="383"/>
                        </a:lnTo>
                        <a:lnTo>
                          <a:pt x="200" y="375"/>
                        </a:lnTo>
                        <a:lnTo>
                          <a:pt x="208" y="375"/>
                        </a:lnTo>
                        <a:lnTo>
                          <a:pt x="216" y="367"/>
                        </a:lnTo>
                        <a:lnTo>
                          <a:pt x="224" y="367"/>
                        </a:lnTo>
                        <a:lnTo>
                          <a:pt x="232" y="367"/>
                        </a:lnTo>
                        <a:lnTo>
                          <a:pt x="232" y="375"/>
                        </a:lnTo>
                        <a:lnTo>
                          <a:pt x="240" y="375"/>
                        </a:lnTo>
                        <a:lnTo>
                          <a:pt x="248" y="375"/>
                        </a:lnTo>
                        <a:lnTo>
                          <a:pt x="256" y="375"/>
                        </a:lnTo>
                        <a:lnTo>
                          <a:pt x="256" y="367"/>
                        </a:lnTo>
                        <a:lnTo>
                          <a:pt x="264" y="367"/>
                        </a:lnTo>
                        <a:lnTo>
                          <a:pt x="272" y="367"/>
                        </a:lnTo>
                        <a:lnTo>
                          <a:pt x="304" y="367"/>
                        </a:lnTo>
                        <a:lnTo>
                          <a:pt x="304" y="359"/>
                        </a:lnTo>
                        <a:lnTo>
                          <a:pt x="312" y="359"/>
                        </a:lnTo>
                        <a:lnTo>
                          <a:pt x="312" y="351"/>
                        </a:lnTo>
                        <a:lnTo>
                          <a:pt x="320" y="343"/>
                        </a:lnTo>
                        <a:lnTo>
                          <a:pt x="320" y="335"/>
                        </a:lnTo>
                        <a:lnTo>
                          <a:pt x="328" y="335"/>
                        </a:lnTo>
                        <a:lnTo>
                          <a:pt x="328" y="327"/>
                        </a:lnTo>
                        <a:lnTo>
                          <a:pt x="336" y="327"/>
                        </a:lnTo>
                        <a:lnTo>
                          <a:pt x="336" y="319"/>
                        </a:lnTo>
                        <a:lnTo>
                          <a:pt x="344" y="319"/>
                        </a:lnTo>
                        <a:lnTo>
                          <a:pt x="344" y="311"/>
                        </a:lnTo>
                        <a:lnTo>
                          <a:pt x="352" y="311"/>
                        </a:lnTo>
                        <a:lnTo>
                          <a:pt x="352" y="303"/>
                        </a:lnTo>
                        <a:lnTo>
                          <a:pt x="352" y="295"/>
                        </a:lnTo>
                        <a:lnTo>
                          <a:pt x="360" y="295"/>
                        </a:lnTo>
                        <a:lnTo>
                          <a:pt x="360" y="287"/>
                        </a:lnTo>
                        <a:lnTo>
                          <a:pt x="368" y="279"/>
                        </a:lnTo>
                        <a:lnTo>
                          <a:pt x="368" y="271"/>
                        </a:lnTo>
                        <a:lnTo>
                          <a:pt x="368" y="263"/>
                        </a:lnTo>
                        <a:lnTo>
                          <a:pt x="375" y="263"/>
                        </a:lnTo>
                        <a:lnTo>
                          <a:pt x="375" y="255"/>
                        </a:lnTo>
                        <a:lnTo>
                          <a:pt x="383" y="255"/>
                        </a:lnTo>
                        <a:lnTo>
                          <a:pt x="383" y="247"/>
                        </a:lnTo>
                        <a:lnTo>
                          <a:pt x="391" y="247"/>
                        </a:lnTo>
                        <a:lnTo>
                          <a:pt x="391" y="239"/>
                        </a:lnTo>
                        <a:lnTo>
                          <a:pt x="391" y="231"/>
                        </a:lnTo>
                        <a:lnTo>
                          <a:pt x="391" y="223"/>
                        </a:lnTo>
                        <a:lnTo>
                          <a:pt x="391" y="215"/>
                        </a:lnTo>
                        <a:lnTo>
                          <a:pt x="391" y="207"/>
                        </a:lnTo>
                        <a:lnTo>
                          <a:pt x="399" y="207"/>
                        </a:lnTo>
                        <a:lnTo>
                          <a:pt x="399" y="199"/>
                        </a:lnTo>
                        <a:lnTo>
                          <a:pt x="399" y="191"/>
                        </a:lnTo>
                        <a:lnTo>
                          <a:pt x="399" y="183"/>
                        </a:lnTo>
                        <a:lnTo>
                          <a:pt x="407" y="183"/>
                        </a:lnTo>
                        <a:lnTo>
                          <a:pt x="415" y="183"/>
                        </a:lnTo>
                        <a:lnTo>
                          <a:pt x="415" y="175"/>
                        </a:lnTo>
                        <a:lnTo>
                          <a:pt x="423" y="175"/>
                        </a:lnTo>
                        <a:lnTo>
                          <a:pt x="423" y="167"/>
                        </a:lnTo>
                        <a:lnTo>
                          <a:pt x="431" y="167"/>
                        </a:lnTo>
                        <a:lnTo>
                          <a:pt x="439" y="159"/>
                        </a:lnTo>
                        <a:lnTo>
                          <a:pt x="447" y="159"/>
                        </a:lnTo>
                        <a:lnTo>
                          <a:pt x="447" y="151"/>
                        </a:lnTo>
                        <a:lnTo>
                          <a:pt x="455" y="151"/>
                        </a:lnTo>
                        <a:lnTo>
                          <a:pt x="455" y="143"/>
                        </a:lnTo>
                        <a:lnTo>
                          <a:pt x="455" y="135"/>
                        </a:lnTo>
                        <a:lnTo>
                          <a:pt x="463" y="135"/>
                        </a:lnTo>
                        <a:lnTo>
                          <a:pt x="463" y="127"/>
                        </a:lnTo>
                        <a:lnTo>
                          <a:pt x="463" y="119"/>
                        </a:lnTo>
                        <a:lnTo>
                          <a:pt x="471" y="119"/>
                        </a:lnTo>
                        <a:lnTo>
                          <a:pt x="471" y="111"/>
                        </a:lnTo>
                        <a:lnTo>
                          <a:pt x="479" y="111"/>
                        </a:lnTo>
                        <a:lnTo>
                          <a:pt x="487" y="111"/>
                        </a:lnTo>
                        <a:lnTo>
                          <a:pt x="495" y="111"/>
                        </a:lnTo>
                        <a:lnTo>
                          <a:pt x="503" y="111"/>
                        </a:lnTo>
                        <a:lnTo>
                          <a:pt x="527" y="119"/>
                        </a:lnTo>
                        <a:lnTo>
                          <a:pt x="535" y="119"/>
                        </a:lnTo>
                        <a:lnTo>
                          <a:pt x="535" y="127"/>
                        </a:lnTo>
                        <a:lnTo>
                          <a:pt x="543" y="127"/>
                        </a:lnTo>
                        <a:lnTo>
                          <a:pt x="551" y="127"/>
                        </a:lnTo>
                        <a:lnTo>
                          <a:pt x="551" y="119"/>
                        </a:lnTo>
                        <a:lnTo>
                          <a:pt x="559" y="111"/>
                        </a:lnTo>
                        <a:lnTo>
                          <a:pt x="551" y="111"/>
                        </a:lnTo>
                        <a:lnTo>
                          <a:pt x="551" y="103"/>
                        </a:lnTo>
                        <a:lnTo>
                          <a:pt x="551" y="95"/>
                        </a:lnTo>
                        <a:lnTo>
                          <a:pt x="559" y="87"/>
                        </a:lnTo>
                        <a:lnTo>
                          <a:pt x="559" y="79"/>
                        </a:lnTo>
                        <a:lnTo>
                          <a:pt x="551" y="71"/>
                        </a:lnTo>
                        <a:lnTo>
                          <a:pt x="551" y="64"/>
                        </a:lnTo>
                        <a:lnTo>
                          <a:pt x="551" y="56"/>
                        </a:lnTo>
                        <a:lnTo>
                          <a:pt x="551" y="48"/>
                        </a:lnTo>
                        <a:lnTo>
                          <a:pt x="551" y="40"/>
                        </a:lnTo>
                        <a:lnTo>
                          <a:pt x="543" y="40"/>
                        </a:lnTo>
                        <a:lnTo>
                          <a:pt x="535" y="40"/>
                        </a:lnTo>
                        <a:lnTo>
                          <a:pt x="527" y="40"/>
                        </a:lnTo>
                        <a:lnTo>
                          <a:pt x="519" y="40"/>
                        </a:lnTo>
                        <a:lnTo>
                          <a:pt x="519" y="48"/>
                        </a:lnTo>
                        <a:lnTo>
                          <a:pt x="511" y="48"/>
                        </a:lnTo>
                        <a:lnTo>
                          <a:pt x="503" y="48"/>
                        </a:lnTo>
                        <a:lnTo>
                          <a:pt x="495" y="48"/>
                        </a:lnTo>
                        <a:lnTo>
                          <a:pt x="487" y="48"/>
                        </a:lnTo>
                        <a:lnTo>
                          <a:pt x="479" y="48"/>
                        </a:lnTo>
                        <a:lnTo>
                          <a:pt x="471" y="48"/>
                        </a:lnTo>
                        <a:lnTo>
                          <a:pt x="463" y="48"/>
                        </a:lnTo>
                        <a:lnTo>
                          <a:pt x="463" y="40"/>
                        </a:lnTo>
                        <a:lnTo>
                          <a:pt x="455" y="40"/>
                        </a:lnTo>
                        <a:lnTo>
                          <a:pt x="455" y="32"/>
                        </a:lnTo>
                        <a:lnTo>
                          <a:pt x="447" y="32"/>
                        </a:lnTo>
                        <a:lnTo>
                          <a:pt x="439" y="32"/>
                        </a:lnTo>
                        <a:lnTo>
                          <a:pt x="431" y="32"/>
                        </a:lnTo>
                        <a:lnTo>
                          <a:pt x="423" y="40"/>
                        </a:lnTo>
                        <a:lnTo>
                          <a:pt x="415" y="40"/>
                        </a:lnTo>
                        <a:lnTo>
                          <a:pt x="415" y="32"/>
                        </a:lnTo>
                        <a:lnTo>
                          <a:pt x="415" y="24"/>
                        </a:lnTo>
                        <a:lnTo>
                          <a:pt x="407" y="24"/>
                        </a:lnTo>
                        <a:lnTo>
                          <a:pt x="407" y="16"/>
                        </a:lnTo>
                        <a:lnTo>
                          <a:pt x="399" y="16"/>
                        </a:lnTo>
                        <a:lnTo>
                          <a:pt x="399" y="24"/>
                        </a:lnTo>
                        <a:lnTo>
                          <a:pt x="391" y="24"/>
                        </a:lnTo>
                        <a:lnTo>
                          <a:pt x="383" y="32"/>
                        </a:lnTo>
                        <a:lnTo>
                          <a:pt x="383" y="40"/>
                        </a:lnTo>
                        <a:lnTo>
                          <a:pt x="383" y="48"/>
                        </a:lnTo>
                        <a:lnTo>
                          <a:pt x="383" y="56"/>
                        </a:lnTo>
                        <a:lnTo>
                          <a:pt x="375" y="56"/>
                        </a:lnTo>
                        <a:lnTo>
                          <a:pt x="368" y="56"/>
                        </a:lnTo>
                        <a:lnTo>
                          <a:pt x="360" y="56"/>
                        </a:lnTo>
                        <a:lnTo>
                          <a:pt x="352" y="56"/>
                        </a:lnTo>
                        <a:lnTo>
                          <a:pt x="352" y="64"/>
                        </a:lnTo>
                        <a:lnTo>
                          <a:pt x="352" y="71"/>
                        </a:lnTo>
                        <a:lnTo>
                          <a:pt x="352" y="79"/>
                        </a:lnTo>
                        <a:lnTo>
                          <a:pt x="352" y="87"/>
                        </a:lnTo>
                        <a:lnTo>
                          <a:pt x="352" y="95"/>
                        </a:lnTo>
                        <a:lnTo>
                          <a:pt x="344" y="95"/>
                        </a:lnTo>
                        <a:lnTo>
                          <a:pt x="344" y="103"/>
                        </a:lnTo>
                        <a:lnTo>
                          <a:pt x="336" y="103"/>
                        </a:lnTo>
                        <a:lnTo>
                          <a:pt x="328" y="103"/>
                        </a:lnTo>
                        <a:lnTo>
                          <a:pt x="320" y="103"/>
                        </a:lnTo>
                        <a:lnTo>
                          <a:pt x="312" y="103"/>
                        </a:lnTo>
                        <a:lnTo>
                          <a:pt x="304" y="95"/>
                        </a:lnTo>
                        <a:lnTo>
                          <a:pt x="304" y="103"/>
                        </a:lnTo>
                        <a:lnTo>
                          <a:pt x="296" y="103"/>
                        </a:lnTo>
                        <a:lnTo>
                          <a:pt x="288" y="103"/>
                        </a:lnTo>
                        <a:lnTo>
                          <a:pt x="288" y="95"/>
                        </a:lnTo>
                        <a:lnTo>
                          <a:pt x="288" y="87"/>
                        </a:lnTo>
                        <a:lnTo>
                          <a:pt x="288" y="79"/>
                        </a:lnTo>
                        <a:lnTo>
                          <a:pt x="288" y="71"/>
                        </a:lnTo>
                        <a:lnTo>
                          <a:pt x="296" y="71"/>
                        </a:lnTo>
                        <a:lnTo>
                          <a:pt x="296" y="64"/>
                        </a:lnTo>
                        <a:lnTo>
                          <a:pt x="296" y="56"/>
                        </a:lnTo>
                        <a:lnTo>
                          <a:pt x="304" y="56"/>
                        </a:lnTo>
                        <a:lnTo>
                          <a:pt x="304" y="48"/>
                        </a:lnTo>
                        <a:lnTo>
                          <a:pt x="304" y="40"/>
                        </a:lnTo>
                        <a:lnTo>
                          <a:pt x="304" y="32"/>
                        </a:lnTo>
                        <a:lnTo>
                          <a:pt x="296" y="32"/>
                        </a:lnTo>
                        <a:lnTo>
                          <a:pt x="288" y="32"/>
                        </a:lnTo>
                        <a:lnTo>
                          <a:pt x="280" y="32"/>
                        </a:lnTo>
                        <a:lnTo>
                          <a:pt x="272" y="32"/>
                        </a:lnTo>
                        <a:lnTo>
                          <a:pt x="264" y="32"/>
                        </a:lnTo>
                        <a:lnTo>
                          <a:pt x="264" y="24"/>
                        </a:lnTo>
                        <a:lnTo>
                          <a:pt x="256" y="24"/>
                        </a:lnTo>
                        <a:lnTo>
                          <a:pt x="256" y="16"/>
                        </a:lnTo>
                        <a:lnTo>
                          <a:pt x="256" y="8"/>
                        </a:lnTo>
                        <a:lnTo>
                          <a:pt x="248" y="8"/>
                        </a:lnTo>
                        <a:lnTo>
                          <a:pt x="248" y="0"/>
                        </a:lnTo>
                        <a:lnTo>
                          <a:pt x="240" y="0"/>
                        </a:lnTo>
                        <a:lnTo>
                          <a:pt x="232" y="0"/>
                        </a:lnTo>
                        <a:lnTo>
                          <a:pt x="224" y="0"/>
                        </a:lnTo>
                        <a:lnTo>
                          <a:pt x="224" y="8"/>
                        </a:lnTo>
                        <a:lnTo>
                          <a:pt x="224" y="16"/>
                        </a:lnTo>
                        <a:lnTo>
                          <a:pt x="224" y="24"/>
                        </a:lnTo>
                        <a:lnTo>
                          <a:pt x="224" y="32"/>
                        </a:lnTo>
                        <a:lnTo>
                          <a:pt x="216" y="32"/>
                        </a:lnTo>
                        <a:lnTo>
                          <a:pt x="216" y="40"/>
                        </a:lnTo>
                        <a:lnTo>
                          <a:pt x="208" y="40"/>
                        </a:lnTo>
                        <a:lnTo>
                          <a:pt x="216" y="48"/>
                        </a:lnTo>
                        <a:lnTo>
                          <a:pt x="224" y="48"/>
                        </a:lnTo>
                        <a:lnTo>
                          <a:pt x="224" y="56"/>
                        </a:lnTo>
                        <a:lnTo>
                          <a:pt x="216" y="56"/>
                        </a:lnTo>
                        <a:lnTo>
                          <a:pt x="208" y="56"/>
                        </a:lnTo>
                        <a:lnTo>
                          <a:pt x="208" y="48"/>
                        </a:lnTo>
                        <a:lnTo>
                          <a:pt x="208" y="40"/>
                        </a:lnTo>
                        <a:lnTo>
                          <a:pt x="200" y="40"/>
                        </a:lnTo>
                        <a:lnTo>
                          <a:pt x="200" y="32"/>
                        </a:lnTo>
                        <a:lnTo>
                          <a:pt x="192" y="32"/>
                        </a:lnTo>
                        <a:lnTo>
                          <a:pt x="192" y="24"/>
                        </a:lnTo>
                        <a:lnTo>
                          <a:pt x="184" y="24"/>
                        </a:lnTo>
                        <a:lnTo>
                          <a:pt x="192" y="8"/>
                        </a:lnTo>
                        <a:close/>
                      </a:path>
                    </a:pathLst>
                  </a:custGeom>
                  <a:solidFill>
                    <a:srgbClr val="8EA9AB"/>
                  </a:soli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5" name="Freeform 28"/>
                  <p:cNvSpPr/>
                  <p:nvPr/>
                </p:nvSpPr>
                <p:spPr bwMode="auto">
                  <a:xfrm>
                    <a:off x="6321777" y="3462519"/>
                    <a:ext cx="946235" cy="495075"/>
                  </a:xfrm>
                  <a:custGeom>
                    <a:avLst/>
                    <a:gdLst>
                      <a:gd name="T0" fmla="*/ 3 w 623"/>
                      <a:gd name="T1" fmla="*/ 2 h 367"/>
                      <a:gd name="T2" fmla="*/ 3 w 623"/>
                      <a:gd name="T3" fmla="*/ 2 h 367"/>
                      <a:gd name="T4" fmla="*/ 3 w 623"/>
                      <a:gd name="T5" fmla="*/ 2 h 367"/>
                      <a:gd name="T6" fmla="*/ 3 w 623"/>
                      <a:gd name="T7" fmla="*/ 2 h 367"/>
                      <a:gd name="T8" fmla="*/ 3 w 623"/>
                      <a:gd name="T9" fmla="*/ 2 h 367"/>
                      <a:gd name="T10" fmla="*/ 3 w 623"/>
                      <a:gd name="T11" fmla="*/ 2 h 367"/>
                      <a:gd name="T12" fmla="*/ 0 w 623"/>
                      <a:gd name="T13" fmla="*/ 2 h 367"/>
                      <a:gd name="T14" fmla="*/ 3 w 623"/>
                      <a:gd name="T15" fmla="*/ 2 h 367"/>
                      <a:gd name="T16" fmla="*/ 3 w 623"/>
                      <a:gd name="T17" fmla="*/ 2 h 367"/>
                      <a:gd name="T18" fmla="*/ 3 w 623"/>
                      <a:gd name="T19" fmla="*/ 2 h 367"/>
                      <a:gd name="T20" fmla="*/ 3 w 623"/>
                      <a:gd name="T21" fmla="*/ 2 h 367"/>
                      <a:gd name="T22" fmla="*/ 3 w 623"/>
                      <a:gd name="T23" fmla="*/ 2 h 367"/>
                      <a:gd name="T24" fmla="*/ 3 w 623"/>
                      <a:gd name="T25" fmla="*/ 2 h 367"/>
                      <a:gd name="T26" fmla="*/ 3 w 623"/>
                      <a:gd name="T27" fmla="*/ 2 h 367"/>
                      <a:gd name="T28" fmla="*/ 3 w 623"/>
                      <a:gd name="T29" fmla="*/ 2 h 367"/>
                      <a:gd name="T30" fmla="*/ 3 w 623"/>
                      <a:gd name="T31" fmla="*/ 2 h 367"/>
                      <a:gd name="T32" fmla="*/ 3 w 623"/>
                      <a:gd name="T33" fmla="*/ 2 h 367"/>
                      <a:gd name="T34" fmla="*/ 3 w 623"/>
                      <a:gd name="T35" fmla="*/ 2 h 367"/>
                      <a:gd name="T36" fmla="*/ 3 w 623"/>
                      <a:gd name="T37" fmla="*/ 2 h 367"/>
                      <a:gd name="T38" fmla="*/ 3 w 623"/>
                      <a:gd name="T39" fmla="*/ 2 h 367"/>
                      <a:gd name="T40" fmla="*/ 3 w 623"/>
                      <a:gd name="T41" fmla="*/ 2 h 367"/>
                      <a:gd name="T42" fmla="*/ 3 w 623"/>
                      <a:gd name="T43" fmla="*/ 2 h 367"/>
                      <a:gd name="T44" fmla="*/ 3 w 623"/>
                      <a:gd name="T45" fmla="*/ 2 h 367"/>
                      <a:gd name="T46" fmla="*/ 3 w 623"/>
                      <a:gd name="T47" fmla="*/ 2 h 367"/>
                      <a:gd name="T48" fmla="*/ 3 w 623"/>
                      <a:gd name="T49" fmla="*/ 2 h 367"/>
                      <a:gd name="T50" fmla="*/ 3 w 623"/>
                      <a:gd name="T51" fmla="*/ 2 h 367"/>
                      <a:gd name="T52" fmla="*/ 3 w 623"/>
                      <a:gd name="T53" fmla="*/ 2 h 367"/>
                      <a:gd name="T54" fmla="*/ 3 w 623"/>
                      <a:gd name="T55" fmla="*/ 2 h 367"/>
                      <a:gd name="T56" fmla="*/ 3 w 623"/>
                      <a:gd name="T57" fmla="*/ 2 h 367"/>
                      <a:gd name="T58" fmla="*/ 3 w 623"/>
                      <a:gd name="T59" fmla="*/ 2 h 367"/>
                      <a:gd name="T60" fmla="*/ 3 w 623"/>
                      <a:gd name="T61" fmla="*/ 2 h 367"/>
                      <a:gd name="T62" fmla="*/ 3 w 623"/>
                      <a:gd name="T63" fmla="*/ 2 h 367"/>
                      <a:gd name="T64" fmla="*/ 3 w 623"/>
                      <a:gd name="T65" fmla="*/ 2 h 367"/>
                      <a:gd name="T66" fmla="*/ 3 w 623"/>
                      <a:gd name="T67" fmla="*/ 2 h 367"/>
                      <a:gd name="T68" fmla="*/ 3 w 623"/>
                      <a:gd name="T69" fmla="*/ 2 h 367"/>
                      <a:gd name="T70" fmla="*/ 3 w 623"/>
                      <a:gd name="T71" fmla="*/ 2 h 367"/>
                      <a:gd name="T72" fmla="*/ 3 w 623"/>
                      <a:gd name="T73" fmla="*/ 2 h 367"/>
                      <a:gd name="T74" fmla="*/ 3 w 623"/>
                      <a:gd name="T75" fmla="*/ 2 h 367"/>
                      <a:gd name="T76" fmla="*/ 3 w 623"/>
                      <a:gd name="T77" fmla="*/ 2 h 367"/>
                      <a:gd name="T78" fmla="*/ 3 w 623"/>
                      <a:gd name="T79" fmla="*/ 2 h 367"/>
                      <a:gd name="T80" fmla="*/ 3 w 623"/>
                      <a:gd name="T81" fmla="*/ 2 h 367"/>
                      <a:gd name="T82" fmla="*/ 3 w 623"/>
                      <a:gd name="T83" fmla="*/ 2 h 367"/>
                      <a:gd name="T84" fmla="*/ 3 w 623"/>
                      <a:gd name="T85" fmla="*/ 2 h 367"/>
                      <a:gd name="T86" fmla="*/ 3 w 623"/>
                      <a:gd name="T87" fmla="*/ 2 h 367"/>
                      <a:gd name="T88" fmla="*/ 3 w 623"/>
                      <a:gd name="T89" fmla="*/ 2 h 367"/>
                      <a:gd name="T90" fmla="*/ 3 w 623"/>
                      <a:gd name="T91" fmla="*/ 2 h 367"/>
                      <a:gd name="T92" fmla="*/ 3 w 623"/>
                      <a:gd name="T93" fmla="*/ 2 h 367"/>
                      <a:gd name="T94" fmla="*/ 3 w 623"/>
                      <a:gd name="T95" fmla="*/ 2 h 367"/>
                      <a:gd name="T96" fmla="*/ 3 w 623"/>
                      <a:gd name="T97" fmla="*/ 2 h 367"/>
                      <a:gd name="T98" fmla="*/ 3 w 623"/>
                      <a:gd name="T99" fmla="*/ 2 h 367"/>
                      <a:gd name="T100" fmla="*/ 3 w 623"/>
                      <a:gd name="T101" fmla="*/ 0 h 367"/>
                      <a:gd name="T102" fmla="*/ 3 w 623"/>
                      <a:gd name="T103" fmla="*/ 2 h 367"/>
                      <a:gd name="T104" fmla="*/ 3 w 623"/>
                      <a:gd name="T105" fmla="*/ 2 h 367"/>
                      <a:gd name="T106" fmla="*/ 3 w 623"/>
                      <a:gd name="T107" fmla="*/ 2 h 367"/>
                      <a:gd name="T108" fmla="*/ 3 w 623"/>
                      <a:gd name="T109" fmla="*/ 2 h 367"/>
                      <a:gd name="T110" fmla="*/ 3 w 623"/>
                      <a:gd name="T111" fmla="*/ 2 h 367"/>
                      <a:gd name="T112" fmla="*/ 3 w 623"/>
                      <a:gd name="T113" fmla="*/ 2 h 367"/>
                      <a:gd name="T114" fmla="*/ 3 w 623"/>
                      <a:gd name="T115" fmla="*/ 2 h 367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623"/>
                      <a:gd name="T175" fmla="*/ 0 h 367"/>
                      <a:gd name="T176" fmla="*/ 623 w 623"/>
                      <a:gd name="T177" fmla="*/ 367 h 367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623" h="367">
                        <a:moveTo>
                          <a:pt x="88" y="152"/>
                        </a:moveTo>
                        <a:lnTo>
                          <a:pt x="96" y="152"/>
                        </a:lnTo>
                        <a:lnTo>
                          <a:pt x="104" y="152"/>
                        </a:lnTo>
                        <a:lnTo>
                          <a:pt x="112" y="152"/>
                        </a:lnTo>
                        <a:lnTo>
                          <a:pt x="112" y="160"/>
                        </a:lnTo>
                        <a:lnTo>
                          <a:pt x="120" y="160"/>
                        </a:lnTo>
                        <a:lnTo>
                          <a:pt x="128" y="160"/>
                        </a:lnTo>
                        <a:lnTo>
                          <a:pt x="136" y="168"/>
                        </a:lnTo>
                        <a:lnTo>
                          <a:pt x="144" y="168"/>
                        </a:lnTo>
                        <a:lnTo>
                          <a:pt x="152" y="176"/>
                        </a:lnTo>
                        <a:lnTo>
                          <a:pt x="152" y="184"/>
                        </a:lnTo>
                        <a:lnTo>
                          <a:pt x="152" y="192"/>
                        </a:lnTo>
                        <a:lnTo>
                          <a:pt x="152" y="200"/>
                        </a:lnTo>
                        <a:lnTo>
                          <a:pt x="152" y="208"/>
                        </a:lnTo>
                        <a:lnTo>
                          <a:pt x="144" y="208"/>
                        </a:lnTo>
                        <a:lnTo>
                          <a:pt x="144" y="216"/>
                        </a:lnTo>
                        <a:lnTo>
                          <a:pt x="144" y="224"/>
                        </a:lnTo>
                        <a:lnTo>
                          <a:pt x="136" y="224"/>
                        </a:lnTo>
                        <a:lnTo>
                          <a:pt x="128" y="224"/>
                        </a:lnTo>
                        <a:lnTo>
                          <a:pt x="120" y="224"/>
                        </a:lnTo>
                        <a:lnTo>
                          <a:pt x="112" y="224"/>
                        </a:lnTo>
                        <a:lnTo>
                          <a:pt x="104" y="232"/>
                        </a:lnTo>
                        <a:lnTo>
                          <a:pt x="104" y="240"/>
                        </a:lnTo>
                        <a:lnTo>
                          <a:pt x="96" y="240"/>
                        </a:lnTo>
                        <a:lnTo>
                          <a:pt x="88" y="240"/>
                        </a:lnTo>
                        <a:lnTo>
                          <a:pt x="88" y="248"/>
                        </a:lnTo>
                        <a:lnTo>
                          <a:pt x="80" y="248"/>
                        </a:lnTo>
                        <a:lnTo>
                          <a:pt x="72" y="248"/>
                        </a:lnTo>
                        <a:lnTo>
                          <a:pt x="64" y="248"/>
                        </a:lnTo>
                        <a:lnTo>
                          <a:pt x="56" y="248"/>
                        </a:lnTo>
                        <a:lnTo>
                          <a:pt x="48" y="248"/>
                        </a:lnTo>
                        <a:lnTo>
                          <a:pt x="40" y="248"/>
                        </a:lnTo>
                        <a:lnTo>
                          <a:pt x="40" y="256"/>
                        </a:lnTo>
                        <a:lnTo>
                          <a:pt x="32" y="256"/>
                        </a:lnTo>
                        <a:lnTo>
                          <a:pt x="24" y="256"/>
                        </a:lnTo>
                        <a:lnTo>
                          <a:pt x="24" y="264"/>
                        </a:lnTo>
                        <a:lnTo>
                          <a:pt x="24" y="272"/>
                        </a:lnTo>
                        <a:lnTo>
                          <a:pt x="16" y="272"/>
                        </a:lnTo>
                        <a:lnTo>
                          <a:pt x="16" y="280"/>
                        </a:lnTo>
                        <a:lnTo>
                          <a:pt x="8" y="280"/>
                        </a:lnTo>
                        <a:lnTo>
                          <a:pt x="0" y="280"/>
                        </a:lnTo>
                        <a:lnTo>
                          <a:pt x="0" y="288"/>
                        </a:lnTo>
                        <a:lnTo>
                          <a:pt x="8" y="288"/>
                        </a:lnTo>
                        <a:lnTo>
                          <a:pt x="16" y="288"/>
                        </a:lnTo>
                        <a:lnTo>
                          <a:pt x="16" y="296"/>
                        </a:lnTo>
                        <a:lnTo>
                          <a:pt x="16" y="304"/>
                        </a:lnTo>
                        <a:lnTo>
                          <a:pt x="16" y="312"/>
                        </a:lnTo>
                        <a:lnTo>
                          <a:pt x="16" y="320"/>
                        </a:lnTo>
                        <a:lnTo>
                          <a:pt x="16" y="328"/>
                        </a:lnTo>
                        <a:lnTo>
                          <a:pt x="16" y="336"/>
                        </a:lnTo>
                        <a:lnTo>
                          <a:pt x="16" y="344"/>
                        </a:lnTo>
                        <a:lnTo>
                          <a:pt x="8" y="352"/>
                        </a:lnTo>
                        <a:lnTo>
                          <a:pt x="16" y="352"/>
                        </a:lnTo>
                        <a:lnTo>
                          <a:pt x="24" y="352"/>
                        </a:lnTo>
                        <a:lnTo>
                          <a:pt x="32" y="352"/>
                        </a:lnTo>
                        <a:lnTo>
                          <a:pt x="40" y="352"/>
                        </a:lnTo>
                        <a:lnTo>
                          <a:pt x="48" y="352"/>
                        </a:lnTo>
                        <a:lnTo>
                          <a:pt x="56" y="352"/>
                        </a:lnTo>
                        <a:lnTo>
                          <a:pt x="64" y="360"/>
                        </a:lnTo>
                        <a:lnTo>
                          <a:pt x="64" y="367"/>
                        </a:lnTo>
                        <a:lnTo>
                          <a:pt x="72" y="367"/>
                        </a:lnTo>
                        <a:lnTo>
                          <a:pt x="80" y="367"/>
                        </a:lnTo>
                        <a:lnTo>
                          <a:pt x="80" y="360"/>
                        </a:lnTo>
                        <a:lnTo>
                          <a:pt x="88" y="360"/>
                        </a:lnTo>
                        <a:lnTo>
                          <a:pt x="88" y="352"/>
                        </a:lnTo>
                        <a:lnTo>
                          <a:pt x="96" y="352"/>
                        </a:lnTo>
                        <a:lnTo>
                          <a:pt x="104" y="352"/>
                        </a:lnTo>
                        <a:lnTo>
                          <a:pt x="104" y="344"/>
                        </a:lnTo>
                        <a:lnTo>
                          <a:pt x="112" y="344"/>
                        </a:lnTo>
                        <a:lnTo>
                          <a:pt x="120" y="344"/>
                        </a:lnTo>
                        <a:lnTo>
                          <a:pt x="128" y="352"/>
                        </a:lnTo>
                        <a:lnTo>
                          <a:pt x="136" y="352"/>
                        </a:lnTo>
                        <a:lnTo>
                          <a:pt x="136" y="344"/>
                        </a:lnTo>
                        <a:lnTo>
                          <a:pt x="144" y="344"/>
                        </a:lnTo>
                        <a:lnTo>
                          <a:pt x="144" y="336"/>
                        </a:lnTo>
                        <a:lnTo>
                          <a:pt x="152" y="336"/>
                        </a:lnTo>
                        <a:lnTo>
                          <a:pt x="160" y="336"/>
                        </a:lnTo>
                        <a:lnTo>
                          <a:pt x="160" y="344"/>
                        </a:lnTo>
                        <a:lnTo>
                          <a:pt x="168" y="344"/>
                        </a:lnTo>
                        <a:lnTo>
                          <a:pt x="168" y="336"/>
                        </a:lnTo>
                        <a:lnTo>
                          <a:pt x="176" y="336"/>
                        </a:lnTo>
                        <a:lnTo>
                          <a:pt x="176" y="328"/>
                        </a:lnTo>
                        <a:lnTo>
                          <a:pt x="176" y="320"/>
                        </a:lnTo>
                        <a:lnTo>
                          <a:pt x="176" y="312"/>
                        </a:lnTo>
                        <a:lnTo>
                          <a:pt x="176" y="304"/>
                        </a:lnTo>
                        <a:lnTo>
                          <a:pt x="176" y="296"/>
                        </a:lnTo>
                        <a:lnTo>
                          <a:pt x="184" y="296"/>
                        </a:lnTo>
                        <a:lnTo>
                          <a:pt x="184" y="288"/>
                        </a:lnTo>
                        <a:lnTo>
                          <a:pt x="192" y="288"/>
                        </a:lnTo>
                        <a:lnTo>
                          <a:pt x="192" y="296"/>
                        </a:lnTo>
                        <a:lnTo>
                          <a:pt x="200" y="296"/>
                        </a:lnTo>
                        <a:lnTo>
                          <a:pt x="208" y="296"/>
                        </a:lnTo>
                        <a:lnTo>
                          <a:pt x="216" y="296"/>
                        </a:lnTo>
                        <a:lnTo>
                          <a:pt x="224" y="296"/>
                        </a:lnTo>
                        <a:lnTo>
                          <a:pt x="232" y="296"/>
                        </a:lnTo>
                        <a:lnTo>
                          <a:pt x="240" y="304"/>
                        </a:lnTo>
                        <a:lnTo>
                          <a:pt x="248" y="304"/>
                        </a:lnTo>
                        <a:lnTo>
                          <a:pt x="248" y="312"/>
                        </a:lnTo>
                        <a:lnTo>
                          <a:pt x="256" y="312"/>
                        </a:lnTo>
                        <a:lnTo>
                          <a:pt x="256" y="320"/>
                        </a:lnTo>
                        <a:lnTo>
                          <a:pt x="248" y="320"/>
                        </a:lnTo>
                        <a:lnTo>
                          <a:pt x="256" y="320"/>
                        </a:lnTo>
                        <a:lnTo>
                          <a:pt x="256" y="328"/>
                        </a:lnTo>
                        <a:lnTo>
                          <a:pt x="264" y="328"/>
                        </a:lnTo>
                        <a:lnTo>
                          <a:pt x="272" y="320"/>
                        </a:lnTo>
                        <a:lnTo>
                          <a:pt x="280" y="312"/>
                        </a:lnTo>
                        <a:lnTo>
                          <a:pt x="288" y="320"/>
                        </a:lnTo>
                        <a:lnTo>
                          <a:pt x="296" y="320"/>
                        </a:lnTo>
                        <a:lnTo>
                          <a:pt x="304" y="320"/>
                        </a:lnTo>
                        <a:lnTo>
                          <a:pt x="304" y="328"/>
                        </a:lnTo>
                        <a:lnTo>
                          <a:pt x="312" y="328"/>
                        </a:lnTo>
                        <a:lnTo>
                          <a:pt x="320" y="328"/>
                        </a:lnTo>
                        <a:lnTo>
                          <a:pt x="327" y="328"/>
                        </a:lnTo>
                        <a:lnTo>
                          <a:pt x="327" y="336"/>
                        </a:lnTo>
                        <a:lnTo>
                          <a:pt x="327" y="344"/>
                        </a:lnTo>
                        <a:lnTo>
                          <a:pt x="335" y="344"/>
                        </a:lnTo>
                        <a:lnTo>
                          <a:pt x="335" y="352"/>
                        </a:lnTo>
                        <a:lnTo>
                          <a:pt x="335" y="360"/>
                        </a:lnTo>
                        <a:lnTo>
                          <a:pt x="343" y="360"/>
                        </a:lnTo>
                        <a:lnTo>
                          <a:pt x="351" y="360"/>
                        </a:lnTo>
                        <a:lnTo>
                          <a:pt x="359" y="360"/>
                        </a:lnTo>
                        <a:lnTo>
                          <a:pt x="359" y="352"/>
                        </a:lnTo>
                        <a:lnTo>
                          <a:pt x="359" y="344"/>
                        </a:lnTo>
                        <a:lnTo>
                          <a:pt x="359" y="336"/>
                        </a:lnTo>
                        <a:lnTo>
                          <a:pt x="351" y="336"/>
                        </a:lnTo>
                        <a:lnTo>
                          <a:pt x="351" y="328"/>
                        </a:lnTo>
                        <a:lnTo>
                          <a:pt x="351" y="320"/>
                        </a:lnTo>
                        <a:lnTo>
                          <a:pt x="359" y="320"/>
                        </a:lnTo>
                        <a:lnTo>
                          <a:pt x="367" y="320"/>
                        </a:lnTo>
                        <a:lnTo>
                          <a:pt x="367" y="312"/>
                        </a:lnTo>
                        <a:lnTo>
                          <a:pt x="375" y="312"/>
                        </a:lnTo>
                        <a:lnTo>
                          <a:pt x="383" y="312"/>
                        </a:lnTo>
                        <a:lnTo>
                          <a:pt x="391" y="320"/>
                        </a:lnTo>
                        <a:lnTo>
                          <a:pt x="399" y="320"/>
                        </a:lnTo>
                        <a:lnTo>
                          <a:pt x="399" y="328"/>
                        </a:lnTo>
                        <a:lnTo>
                          <a:pt x="391" y="328"/>
                        </a:lnTo>
                        <a:lnTo>
                          <a:pt x="383" y="328"/>
                        </a:lnTo>
                        <a:lnTo>
                          <a:pt x="375" y="336"/>
                        </a:lnTo>
                        <a:lnTo>
                          <a:pt x="375" y="344"/>
                        </a:lnTo>
                        <a:lnTo>
                          <a:pt x="383" y="352"/>
                        </a:lnTo>
                        <a:lnTo>
                          <a:pt x="391" y="352"/>
                        </a:lnTo>
                        <a:lnTo>
                          <a:pt x="399" y="352"/>
                        </a:lnTo>
                        <a:lnTo>
                          <a:pt x="399" y="344"/>
                        </a:lnTo>
                        <a:lnTo>
                          <a:pt x="407" y="344"/>
                        </a:lnTo>
                        <a:lnTo>
                          <a:pt x="407" y="336"/>
                        </a:lnTo>
                        <a:lnTo>
                          <a:pt x="407" y="328"/>
                        </a:lnTo>
                        <a:lnTo>
                          <a:pt x="407" y="320"/>
                        </a:lnTo>
                        <a:lnTo>
                          <a:pt x="415" y="320"/>
                        </a:lnTo>
                        <a:lnTo>
                          <a:pt x="423" y="320"/>
                        </a:lnTo>
                        <a:lnTo>
                          <a:pt x="431" y="320"/>
                        </a:lnTo>
                        <a:lnTo>
                          <a:pt x="431" y="328"/>
                        </a:lnTo>
                        <a:lnTo>
                          <a:pt x="423" y="328"/>
                        </a:lnTo>
                        <a:lnTo>
                          <a:pt x="423" y="336"/>
                        </a:lnTo>
                        <a:lnTo>
                          <a:pt x="423" y="344"/>
                        </a:lnTo>
                        <a:lnTo>
                          <a:pt x="431" y="344"/>
                        </a:lnTo>
                        <a:lnTo>
                          <a:pt x="431" y="352"/>
                        </a:lnTo>
                        <a:lnTo>
                          <a:pt x="439" y="352"/>
                        </a:lnTo>
                        <a:lnTo>
                          <a:pt x="447" y="352"/>
                        </a:lnTo>
                        <a:lnTo>
                          <a:pt x="447" y="360"/>
                        </a:lnTo>
                        <a:lnTo>
                          <a:pt x="439" y="360"/>
                        </a:lnTo>
                        <a:lnTo>
                          <a:pt x="447" y="360"/>
                        </a:lnTo>
                        <a:lnTo>
                          <a:pt x="455" y="360"/>
                        </a:lnTo>
                        <a:lnTo>
                          <a:pt x="463" y="360"/>
                        </a:lnTo>
                        <a:lnTo>
                          <a:pt x="471" y="360"/>
                        </a:lnTo>
                        <a:lnTo>
                          <a:pt x="471" y="352"/>
                        </a:lnTo>
                        <a:lnTo>
                          <a:pt x="479" y="352"/>
                        </a:lnTo>
                        <a:lnTo>
                          <a:pt x="479" y="344"/>
                        </a:lnTo>
                        <a:lnTo>
                          <a:pt x="487" y="344"/>
                        </a:lnTo>
                        <a:lnTo>
                          <a:pt x="495" y="344"/>
                        </a:lnTo>
                        <a:lnTo>
                          <a:pt x="503" y="344"/>
                        </a:lnTo>
                        <a:lnTo>
                          <a:pt x="503" y="336"/>
                        </a:lnTo>
                        <a:lnTo>
                          <a:pt x="511" y="336"/>
                        </a:lnTo>
                        <a:lnTo>
                          <a:pt x="519" y="336"/>
                        </a:lnTo>
                        <a:lnTo>
                          <a:pt x="527" y="336"/>
                        </a:lnTo>
                        <a:lnTo>
                          <a:pt x="535" y="336"/>
                        </a:lnTo>
                        <a:lnTo>
                          <a:pt x="543" y="336"/>
                        </a:lnTo>
                        <a:lnTo>
                          <a:pt x="543" y="328"/>
                        </a:lnTo>
                        <a:lnTo>
                          <a:pt x="551" y="328"/>
                        </a:lnTo>
                        <a:lnTo>
                          <a:pt x="551" y="320"/>
                        </a:lnTo>
                        <a:lnTo>
                          <a:pt x="559" y="320"/>
                        </a:lnTo>
                        <a:lnTo>
                          <a:pt x="567" y="320"/>
                        </a:lnTo>
                        <a:lnTo>
                          <a:pt x="567" y="312"/>
                        </a:lnTo>
                        <a:lnTo>
                          <a:pt x="575" y="312"/>
                        </a:lnTo>
                        <a:lnTo>
                          <a:pt x="583" y="312"/>
                        </a:lnTo>
                        <a:lnTo>
                          <a:pt x="583" y="304"/>
                        </a:lnTo>
                        <a:lnTo>
                          <a:pt x="591" y="304"/>
                        </a:lnTo>
                        <a:lnTo>
                          <a:pt x="599" y="304"/>
                        </a:lnTo>
                        <a:lnTo>
                          <a:pt x="599" y="296"/>
                        </a:lnTo>
                        <a:lnTo>
                          <a:pt x="607" y="296"/>
                        </a:lnTo>
                        <a:lnTo>
                          <a:pt x="607" y="288"/>
                        </a:lnTo>
                        <a:lnTo>
                          <a:pt x="615" y="288"/>
                        </a:lnTo>
                        <a:lnTo>
                          <a:pt x="615" y="280"/>
                        </a:lnTo>
                        <a:lnTo>
                          <a:pt x="623" y="280"/>
                        </a:lnTo>
                        <a:lnTo>
                          <a:pt x="623" y="272"/>
                        </a:lnTo>
                        <a:lnTo>
                          <a:pt x="623" y="264"/>
                        </a:lnTo>
                        <a:lnTo>
                          <a:pt x="615" y="264"/>
                        </a:lnTo>
                        <a:lnTo>
                          <a:pt x="615" y="256"/>
                        </a:lnTo>
                        <a:lnTo>
                          <a:pt x="615" y="248"/>
                        </a:lnTo>
                        <a:lnTo>
                          <a:pt x="615" y="240"/>
                        </a:lnTo>
                        <a:lnTo>
                          <a:pt x="615" y="232"/>
                        </a:lnTo>
                        <a:lnTo>
                          <a:pt x="607" y="232"/>
                        </a:lnTo>
                        <a:lnTo>
                          <a:pt x="599" y="232"/>
                        </a:lnTo>
                        <a:lnTo>
                          <a:pt x="599" y="224"/>
                        </a:lnTo>
                        <a:lnTo>
                          <a:pt x="599" y="216"/>
                        </a:lnTo>
                        <a:lnTo>
                          <a:pt x="591" y="216"/>
                        </a:lnTo>
                        <a:lnTo>
                          <a:pt x="591" y="208"/>
                        </a:lnTo>
                        <a:lnTo>
                          <a:pt x="591" y="200"/>
                        </a:lnTo>
                        <a:lnTo>
                          <a:pt x="583" y="192"/>
                        </a:lnTo>
                        <a:lnTo>
                          <a:pt x="583" y="184"/>
                        </a:lnTo>
                        <a:lnTo>
                          <a:pt x="575" y="176"/>
                        </a:lnTo>
                        <a:lnTo>
                          <a:pt x="575" y="168"/>
                        </a:lnTo>
                        <a:lnTo>
                          <a:pt x="567" y="168"/>
                        </a:lnTo>
                        <a:lnTo>
                          <a:pt x="567" y="160"/>
                        </a:lnTo>
                        <a:lnTo>
                          <a:pt x="559" y="160"/>
                        </a:lnTo>
                        <a:lnTo>
                          <a:pt x="551" y="160"/>
                        </a:lnTo>
                        <a:lnTo>
                          <a:pt x="543" y="160"/>
                        </a:lnTo>
                        <a:lnTo>
                          <a:pt x="543" y="152"/>
                        </a:lnTo>
                        <a:lnTo>
                          <a:pt x="543" y="144"/>
                        </a:lnTo>
                        <a:lnTo>
                          <a:pt x="535" y="144"/>
                        </a:lnTo>
                        <a:lnTo>
                          <a:pt x="535" y="136"/>
                        </a:lnTo>
                        <a:lnTo>
                          <a:pt x="535" y="128"/>
                        </a:lnTo>
                        <a:lnTo>
                          <a:pt x="535" y="120"/>
                        </a:lnTo>
                        <a:lnTo>
                          <a:pt x="527" y="128"/>
                        </a:lnTo>
                        <a:lnTo>
                          <a:pt x="519" y="128"/>
                        </a:lnTo>
                        <a:lnTo>
                          <a:pt x="519" y="136"/>
                        </a:lnTo>
                        <a:lnTo>
                          <a:pt x="511" y="136"/>
                        </a:lnTo>
                        <a:lnTo>
                          <a:pt x="511" y="144"/>
                        </a:lnTo>
                        <a:lnTo>
                          <a:pt x="511" y="152"/>
                        </a:lnTo>
                        <a:lnTo>
                          <a:pt x="503" y="152"/>
                        </a:lnTo>
                        <a:lnTo>
                          <a:pt x="503" y="160"/>
                        </a:lnTo>
                        <a:lnTo>
                          <a:pt x="495" y="160"/>
                        </a:lnTo>
                        <a:lnTo>
                          <a:pt x="487" y="160"/>
                        </a:lnTo>
                        <a:lnTo>
                          <a:pt x="487" y="152"/>
                        </a:lnTo>
                        <a:lnTo>
                          <a:pt x="479" y="152"/>
                        </a:lnTo>
                        <a:lnTo>
                          <a:pt x="471" y="144"/>
                        </a:lnTo>
                        <a:lnTo>
                          <a:pt x="471" y="136"/>
                        </a:lnTo>
                        <a:lnTo>
                          <a:pt x="463" y="136"/>
                        </a:lnTo>
                        <a:lnTo>
                          <a:pt x="463" y="128"/>
                        </a:lnTo>
                        <a:lnTo>
                          <a:pt x="455" y="128"/>
                        </a:lnTo>
                        <a:lnTo>
                          <a:pt x="455" y="120"/>
                        </a:lnTo>
                        <a:lnTo>
                          <a:pt x="447" y="120"/>
                        </a:lnTo>
                        <a:lnTo>
                          <a:pt x="447" y="112"/>
                        </a:lnTo>
                        <a:lnTo>
                          <a:pt x="439" y="112"/>
                        </a:lnTo>
                        <a:lnTo>
                          <a:pt x="431" y="104"/>
                        </a:lnTo>
                        <a:lnTo>
                          <a:pt x="423" y="96"/>
                        </a:lnTo>
                        <a:lnTo>
                          <a:pt x="423" y="88"/>
                        </a:lnTo>
                        <a:lnTo>
                          <a:pt x="415" y="88"/>
                        </a:lnTo>
                        <a:lnTo>
                          <a:pt x="415" y="80"/>
                        </a:lnTo>
                        <a:lnTo>
                          <a:pt x="415" y="72"/>
                        </a:lnTo>
                        <a:lnTo>
                          <a:pt x="407" y="72"/>
                        </a:lnTo>
                        <a:lnTo>
                          <a:pt x="399" y="80"/>
                        </a:lnTo>
                        <a:lnTo>
                          <a:pt x="391" y="80"/>
                        </a:lnTo>
                        <a:lnTo>
                          <a:pt x="383" y="80"/>
                        </a:lnTo>
                        <a:lnTo>
                          <a:pt x="375" y="88"/>
                        </a:lnTo>
                        <a:lnTo>
                          <a:pt x="367" y="88"/>
                        </a:lnTo>
                        <a:lnTo>
                          <a:pt x="359" y="88"/>
                        </a:lnTo>
                        <a:lnTo>
                          <a:pt x="351" y="88"/>
                        </a:lnTo>
                        <a:lnTo>
                          <a:pt x="343" y="88"/>
                        </a:lnTo>
                        <a:lnTo>
                          <a:pt x="335" y="88"/>
                        </a:lnTo>
                        <a:lnTo>
                          <a:pt x="327" y="88"/>
                        </a:lnTo>
                        <a:lnTo>
                          <a:pt x="327" y="80"/>
                        </a:lnTo>
                        <a:lnTo>
                          <a:pt x="320" y="80"/>
                        </a:lnTo>
                        <a:lnTo>
                          <a:pt x="312" y="80"/>
                        </a:lnTo>
                        <a:lnTo>
                          <a:pt x="304" y="80"/>
                        </a:lnTo>
                        <a:lnTo>
                          <a:pt x="304" y="72"/>
                        </a:lnTo>
                        <a:lnTo>
                          <a:pt x="296" y="72"/>
                        </a:lnTo>
                        <a:lnTo>
                          <a:pt x="288" y="72"/>
                        </a:lnTo>
                        <a:lnTo>
                          <a:pt x="280" y="72"/>
                        </a:lnTo>
                        <a:lnTo>
                          <a:pt x="272" y="72"/>
                        </a:lnTo>
                        <a:lnTo>
                          <a:pt x="264" y="72"/>
                        </a:lnTo>
                        <a:lnTo>
                          <a:pt x="256" y="72"/>
                        </a:lnTo>
                        <a:lnTo>
                          <a:pt x="248" y="72"/>
                        </a:lnTo>
                        <a:lnTo>
                          <a:pt x="240" y="64"/>
                        </a:lnTo>
                        <a:lnTo>
                          <a:pt x="232" y="56"/>
                        </a:lnTo>
                        <a:lnTo>
                          <a:pt x="232" y="48"/>
                        </a:lnTo>
                        <a:lnTo>
                          <a:pt x="224" y="48"/>
                        </a:lnTo>
                        <a:lnTo>
                          <a:pt x="224" y="40"/>
                        </a:lnTo>
                        <a:lnTo>
                          <a:pt x="224" y="32"/>
                        </a:lnTo>
                        <a:lnTo>
                          <a:pt x="216" y="32"/>
                        </a:lnTo>
                        <a:lnTo>
                          <a:pt x="208" y="32"/>
                        </a:lnTo>
                        <a:lnTo>
                          <a:pt x="200" y="32"/>
                        </a:lnTo>
                        <a:lnTo>
                          <a:pt x="192" y="32"/>
                        </a:lnTo>
                        <a:lnTo>
                          <a:pt x="192" y="24"/>
                        </a:lnTo>
                        <a:lnTo>
                          <a:pt x="192" y="16"/>
                        </a:lnTo>
                        <a:lnTo>
                          <a:pt x="192" y="8"/>
                        </a:lnTo>
                        <a:lnTo>
                          <a:pt x="184" y="8"/>
                        </a:lnTo>
                        <a:lnTo>
                          <a:pt x="176" y="8"/>
                        </a:lnTo>
                        <a:lnTo>
                          <a:pt x="168" y="8"/>
                        </a:lnTo>
                        <a:lnTo>
                          <a:pt x="168" y="16"/>
                        </a:lnTo>
                        <a:lnTo>
                          <a:pt x="160" y="16"/>
                        </a:lnTo>
                        <a:lnTo>
                          <a:pt x="160" y="24"/>
                        </a:lnTo>
                        <a:lnTo>
                          <a:pt x="152" y="24"/>
                        </a:lnTo>
                        <a:lnTo>
                          <a:pt x="152" y="32"/>
                        </a:lnTo>
                        <a:lnTo>
                          <a:pt x="144" y="32"/>
                        </a:lnTo>
                        <a:lnTo>
                          <a:pt x="144" y="24"/>
                        </a:lnTo>
                        <a:lnTo>
                          <a:pt x="136" y="24"/>
                        </a:lnTo>
                        <a:lnTo>
                          <a:pt x="128" y="24"/>
                        </a:lnTo>
                        <a:lnTo>
                          <a:pt x="120" y="24"/>
                        </a:lnTo>
                        <a:lnTo>
                          <a:pt x="120" y="16"/>
                        </a:lnTo>
                        <a:lnTo>
                          <a:pt x="112" y="16"/>
                        </a:lnTo>
                        <a:lnTo>
                          <a:pt x="104" y="16"/>
                        </a:lnTo>
                        <a:lnTo>
                          <a:pt x="112" y="8"/>
                        </a:lnTo>
                        <a:lnTo>
                          <a:pt x="104" y="8"/>
                        </a:lnTo>
                        <a:lnTo>
                          <a:pt x="104" y="0"/>
                        </a:lnTo>
                        <a:lnTo>
                          <a:pt x="96" y="0"/>
                        </a:lnTo>
                        <a:lnTo>
                          <a:pt x="88" y="0"/>
                        </a:lnTo>
                        <a:lnTo>
                          <a:pt x="80" y="0"/>
                        </a:lnTo>
                        <a:lnTo>
                          <a:pt x="72" y="0"/>
                        </a:lnTo>
                        <a:lnTo>
                          <a:pt x="64" y="0"/>
                        </a:lnTo>
                        <a:lnTo>
                          <a:pt x="64" y="8"/>
                        </a:lnTo>
                        <a:lnTo>
                          <a:pt x="64" y="16"/>
                        </a:lnTo>
                        <a:lnTo>
                          <a:pt x="72" y="24"/>
                        </a:lnTo>
                        <a:lnTo>
                          <a:pt x="80" y="24"/>
                        </a:lnTo>
                        <a:lnTo>
                          <a:pt x="88" y="24"/>
                        </a:lnTo>
                        <a:lnTo>
                          <a:pt x="88" y="32"/>
                        </a:lnTo>
                        <a:lnTo>
                          <a:pt x="96" y="32"/>
                        </a:lnTo>
                        <a:lnTo>
                          <a:pt x="88" y="32"/>
                        </a:lnTo>
                        <a:lnTo>
                          <a:pt x="88" y="40"/>
                        </a:lnTo>
                        <a:lnTo>
                          <a:pt x="96" y="40"/>
                        </a:lnTo>
                        <a:lnTo>
                          <a:pt x="104" y="40"/>
                        </a:lnTo>
                        <a:lnTo>
                          <a:pt x="112" y="40"/>
                        </a:lnTo>
                        <a:lnTo>
                          <a:pt x="112" y="48"/>
                        </a:lnTo>
                        <a:lnTo>
                          <a:pt x="120" y="48"/>
                        </a:lnTo>
                        <a:lnTo>
                          <a:pt x="120" y="56"/>
                        </a:lnTo>
                        <a:lnTo>
                          <a:pt x="120" y="64"/>
                        </a:lnTo>
                        <a:lnTo>
                          <a:pt x="120" y="72"/>
                        </a:lnTo>
                        <a:lnTo>
                          <a:pt x="112" y="72"/>
                        </a:lnTo>
                        <a:lnTo>
                          <a:pt x="120" y="72"/>
                        </a:lnTo>
                        <a:lnTo>
                          <a:pt x="128" y="72"/>
                        </a:lnTo>
                        <a:lnTo>
                          <a:pt x="136" y="72"/>
                        </a:lnTo>
                        <a:lnTo>
                          <a:pt x="128" y="72"/>
                        </a:lnTo>
                        <a:lnTo>
                          <a:pt x="128" y="80"/>
                        </a:lnTo>
                        <a:lnTo>
                          <a:pt x="120" y="80"/>
                        </a:lnTo>
                        <a:lnTo>
                          <a:pt x="120" y="88"/>
                        </a:lnTo>
                        <a:lnTo>
                          <a:pt x="112" y="88"/>
                        </a:lnTo>
                        <a:lnTo>
                          <a:pt x="104" y="88"/>
                        </a:lnTo>
                        <a:lnTo>
                          <a:pt x="104" y="96"/>
                        </a:lnTo>
                        <a:lnTo>
                          <a:pt x="104" y="104"/>
                        </a:lnTo>
                        <a:lnTo>
                          <a:pt x="104" y="112"/>
                        </a:lnTo>
                        <a:lnTo>
                          <a:pt x="96" y="112"/>
                        </a:lnTo>
                        <a:lnTo>
                          <a:pt x="88" y="112"/>
                        </a:lnTo>
                        <a:lnTo>
                          <a:pt x="80" y="112"/>
                        </a:lnTo>
                        <a:lnTo>
                          <a:pt x="80" y="120"/>
                        </a:lnTo>
                        <a:lnTo>
                          <a:pt x="80" y="128"/>
                        </a:lnTo>
                        <a:lnTo>
                          <a:pt x="88" y="128"/>
                        </a:lnTo>
                        <a:lnTo>
                          <a:pt x="88" y="136"/>
                        </a:lnTo>
                        <a:lnTo>
                          <a:pt x="88" y="144"/>
                        </a:lnTo>
                        <a:lnTo>
                          <a:pt x="96" y="144"/>
                        </a:lnTo>
                        <a:lnTo>
                          <a:pt x="96" y="152"/>
                        </a:lnTo>
                        <a:lnTo>
                          <a:pt x="96" y="160"/>
                        </a:lnTo>
                        <a:lnTo>
                          <a:pt x="104" y="160"/>
                        </a:lnTo>
                        <a:lnTo>
                          <a:pt x="88" y="15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A4BEC0">
                          <a:shade val="30000"/>
                          <a:satMod val="115000"/>
                        </a:srgbClr>
                      </a:gs>
                      <a:gs pos="44000">
                        <a:srgbClr val="A4BEC0">
                          <a:shade val="67500"/>
                          <a:satMod val="115000"/>
                        </a:srgbClr>
                      </a:gs>
                      <a:gs pos="74000">
                        <a:srgbClr val="A4BEC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 w="12700">
                    <a:solidFill>
                      <a:srgbClr val="BBE0E3"/>
                    </a:solidFill>
                    <a:round/>
                  </a:ln>
                </p:spPr>
                <p:txBody>
                  <a:bodyPr/>
                  <a:lstStyle/>
                  <a:p>
                    <a:pPr marL="0" marR="0" lvl="0" indent="0" algn="l" defTabSz="99568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14365" name="Freeform 29"/>
                  <p:cNvSpPr/>
                  <p:nvPr/>
                </p:nvSpPr>
                <p:spPr>
                  <a:xfrm>
                    <a:off x="7295194" y="3971531"/>
                    <a:ext cx="565700" cy="557182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375" h="415">
                        <a:moveTo>
                          <a:pt x="24" y="320"/>
                        </a:moveTo>
                        <a:lnTo>
                          <a:pt x="24" y="312"/>
                        </a:lnTo>
                        <a:lnTo>
                          <a:pt x="16" y="312"/>
                        </a:lnTo>
                        <a:lnTo>
                          <a:pt x="8" y="304"/>
                        </a:lnTo>
                        <a:lnTo>
                          <a:pt x="8" y="296"/>
                        </a:lnTo>
                        <a:lnTo>
                          <a:pt x="0" y="296"/>
                        </a:lnTo>
                        <a:lnTo>
                          <a:pt x="0" y="288"/>
                        </a:lnTo>
                        <a:lnTo>
                          <a:pt x="8" y="288"/>
                        </a:lnTo>
                        <a:lnTo>
                          <a:pt x="16" y="288"/>
                        </a:lnTo>
                        <a:lnTo>
                          <a:pt x="24" y="288"/>
                        </a:lnTo>
                        <a:lnTo>
                          <a:pt x="32" y="288"/>
                        </a:lnTo>
                        <a:lnTo>
                          <a:pt x="32" y="280"/>
                        </a:lnTo>
                        <a:lnTo>
                          <a:pt x="40" y="280"/>
                        </a:lnTo>
                        <a:lnTo>
                          <a:pt x="40" y="272"/>
                        </a:lnTo>
                        <a:lnTo>
                          <a:pt x="40" y="264"/>
                        </a:lnTo>
                        <a:lnTo>
                          <a:pt x="40" y="256"/>
                        </a:lnTo>
                        <a:lnTo>
                          <a:pt x="40" y="248"/>
                        </a:lnTo>
                        <a:lnTo>
                          <a:pt x="40" y="240"/>
                        </a:lnTo>
                        <a:lnTo>
                          <a:pt x="48" y="240"/>
                        </a:lnTo>
                        <a:lnTo>
                          <a:pt x="48" y="232"/>
                        </a:lnTo>
                        <a:lnTo>
                          <a:pt x="48" y="224"/>
                        </a:lnTo>
                        <a:lnTo>
                          <a:pt x="56" y="224"/>
                        </a:lnTo>
                        <a:lnTo>
                          <a:pt x="64" y="216"/>
                        </a:lnTo>
                        <a:lnTo>
                          <a:pt x="64" y="208"/>
                        </a:lnTo>
                        <a:lnTo>
                          <a:pt x="56" y="200"/>
                        </a:lnTo>
                        <a:lnTo>
                          <a:pt x="48" y="200"/>
                        </a:lnTo>
                        <a:lnTo>
                          <a:pt x="48" y="192"/>
                        </a:lnTo>
                        <a:lnTo>
                          <a:pt x="56" y="192"/>
                        </a:lnTo>
                        <a:lnTo>
                          <a:pt x="56" y="184"/>
                        </a:lnTo>
                        <a:lnTo>
                          <a:pt x="64" y="176"/>
                        </a:lnTo>
                        <a:lnTo>
                          <a:pt x="72" y="168"/>
                        </a:lnTo>
                        <a:lnTo>
                          <a:pt x="80" y="168"/>
                        </a:lnTo>
                        <a:lnTo>
                          <a:pt x="80" y="160"/>
                        </a:lnTo>
                        <a:lnTo>
                          <a:pt x="80" y="152"/>
                        </a:lnTo>
                        <a:lnTo>
                          <a:pt x="88" y="152"/>
                        </a:lnTo>
                        <a:lnTo>
                          <a:pt x="88" y="144"/>
                        </a:lnTo>
                        <a:lnTo>
                          <a:pt x="80" y="144"/>
                        </a:lnTo>
                        <a:lnTo>
                          <a:pt x="80" y="136"/>
                        </a:lnTo>
                        <a:lnTo>
                          <a:pt x="80" y="128"/>
                        </a:lnTo>
                        <a:lnTo>
                          <a:pt x="88" y="120"/>
                        </a:lnTo>
                        <a:lnTo>
                          <a:pt x="96" y="120"/>
                        </a:lnTo>
                        <a:lnTo>
                          <a:pt x="96" y="112"/>
                        </a:lnTo>
                        <a:lnTo>
                          <a:pt x="96" y="104"/>
                        </a:lnTo>
                        <a:lnTo>
                          <a:pt x="96" y="96"/>
                        </a:lnTo>
                        <a:lnTo>
                          <a:pt x="96" y="88"/>
                        </a:lnTo>
                        <a:lnTo>
                          <a:pt x="96" y="80"/>
                        </a:lnTo>
                        <a:lnTo>
                          <a:pt x="96" y="72"/>
                        </a:lnTo>
                        <a:lnTo>
                          <a:pt x="96" y="64"/>
                        </a:lnTo>
                        <a:lnTo>
                          <a:pt x="104" y="64"/>
                        </a:lnTo>
                        <a:lnTo>
                          <a:pt x="104" y="56"/>
                        </a:lnTo>
                        <a:lnTo>
                          <a:pt x="112" y="56"/>
                        </a:lnTo>
                        <a:lnTo>
                          <a:pt x="104" y="56"/>
                        </a:lnTo>
                        <a:lnTo>
                          <a:pt x="104" y="48"/>
                        </a:lnTo>
                        <a:lnTo>
                          <a:pt x="112" y="48"/>
                        </a:lnTo>
                        <a:lnTo>
                          <a:pt x="120" y="48"/>
                        </a:lnTo>
                        <a:lnTo>
                          <a:pt x="128" y="48"/>
                        </a:lnTo>
                        <a:lnTo>
                          <a:pt x="136" y="48"/>
                        </a:lnTo>
                        <a:lnTo>
                          <a:pt x="144" y="40"/>
                        </a:lnTo>
                        <a:lnTo>
                          <a:pt x="152" y="40"/>
                        </a:lnTo>
                        <a:lnTo>
                          <a:pt x="152" y="32"/>
                        </a:lnTo>
                        <a:lnTo>
                          <a:pt x="160" y="32"/>
                        </a:lnTo>
                        <a:lnTo>
                          <a:pt x="160" y="24"/>
                        </a:lnTo>
                        <a:lnTo>
                          <a:pt x="168" y="24"/>
                        </a:lnTo>
                        <a:lnTo>
                          <a:pt x="168" y="16"/>
                        </a:lnTo>
                        <a:lnTo>
                          <a:pt x="176" y="16"/>
                        </a:lnTo>
                        <a:lnTo>
                          <a:pt x="184" y="16"/>
                        </a:lnTo>
                        <a:lnTo>
                          <a:pt x="192" y="16"/>
                        </a:lnTo>
                        <a:lnTo>
                          <a:pt x="192" y="8"/>
                        </a:lnTo>
                        <a:lnTo>
                          <a:pt x="199" y="8"/>
                        </a:lnTo>
                        <a:lnTo>
                          <a:pt x="207" y="8"/>
                        </a:lnTo>
                        <a:lnTo>
                          <a:pt x="207" y="0"/>
                        </a:lnTo>
                        <a:lnTo>
                          <a:pt x="215" y="0"/>
                        </a:lnTo>
                        <a:lnTo>
                          <a:pt x="223" y="0"/>
                        </a:lnTo>
                        <a:lnTo>
                          <a:pt x="223" y="8"/>
                        </a:lnTo>
                        <a:lnTo>
                          <a:pt x="223" y="16"/>
                        </a:lnTo>
                        <a:lnTo>
                          <a:pt x="223" y="24"/>
                        </a:lnTo>
                        <a:lnTo>
                          <a:pt x="231" y="32"/>
                        </a:lnTo>
                        <a:lnTo>
                          <a:pt x="231" y="40"/>
                        </a:lnTo>
                        <a:lnTo>
                          <a:pt x="231" y="48"/>
                        </a:lnTo>
                        <a:lnTo>
                          <a:pt x="231" y="56"/>
                        </a:lnTo>
                        <a:lnTo>
                          <a:pt x="239" y="56"/>
                        </a:lnTo>
                        <a:lnTo>
                          <a:pt x="247" y="56"/>
                        </a:lnTo>
                        <a:lnTo>
                          <a:pt x="247" y="64"/>
                        </a:lnTo>
                        <a:lnTo>
                          <a:pt x="255" y="64"/>
                        </a:lnTo>
                        <a:lnTo>
                          <a:pt x="255" y="56"/>
                        </a:lnTo>
                        <a:lnTo>
                          <a:pt x="263" y="56"/>
                        </a:lnTo>
                        <a:lnTo>
                          <a:pt x="271" y="56"/>
                        </a:lnTo>
                        <a:lnTo>
                          <a:pt x="279" y="56"/>
                        </a:lnTo>
                        <a:lnTo>
                          <a:pt x="287" y="56"/>
                        </a:lnTo>
                        <a:lnTo>
                          <a:pt x="287" y="64"/>
                        </a:lnTo>
                        <a:lnTo>
                          <a:pt x="295" y="64"/>
                        </a:lnTo>
                        <a:lnTo>
                          <a:pt x="295" y="72"/>
                        </a:lnTo>
                        <a:lnTo>
                          <a:pt x="303" y="72"/>
                        </a:lnTo>
                        <a:lnTo>
                          <a:pt x="311" y="72"/>
                        </a:lnTo>
                        <a:lnTo>
                          <a:pt x="319" y="72"/>
                        </a:lnTo>
                        <a:lnTo>
                          <a:pt x="327" y="72"/>
                        </a:lnTo>
                        <a:lnTo>
                          <a:pt x="327" y="64"/>
                        </a:lnTo>
                        <a:lnTo>
                          <a:pt x="335" y="64"/>
                        </a:lnTo>
                        <a:lnTo>
                          <a:pt x="343" y="64"/>
                        </a:lnTo>
                        <a:lnTo>
                          <a:pt x="351" y="64"/>
                        </a:lnTo>
                        <a:lnTo>
                          <a:pt x="359" y="64"/>
                        </a:lnTo>
                        <a:lnTo>
                          <a:pt x="367" y="64"/>
                        </a:lnTo>
                        <a:lnTo>
                          <a:pt x="375" y="64"/>
                        </a:lnTo>
                        <a:lnTo>
                          <a:pt x="375" y="72"/>
                        </a:lnTo>
                        <a:lnTo>
                          <a:pt x="375" y="80"/>
                        </a:lnTo>
                        <a:lnTo>
                          <a:pt x="367" y="80"/>
                        </a:lnTo>
                        <a:lnTo>
                          <a:pt x="359" y="88"/>
                        </a:lnTo>
                        <a:lnTo>
                          <a:pt x="367" y="96"/>
                        </a:lnTo>
                        <a:lnTo>
                          <a:pt x="367" y="104"/>
                        </a:lnTo>
                        <a:lnTo>
                          <a:pt x="367" y="112"/>
                        </a:lnTo>
                        <a:lnTo>
                          <a:pt x="359" y="112"/>
                        </a:lnTo>
                        <a:lnTo>
                          <a:pt x="359" y="104"/>
                        </a:lnTo>
                        <a:lnTo>
                          <a:pt x="351" y="104"/>
                        </a:lnTo>
                        <a:lnTo>
                          <a:pt x="359" y="104"/>
                        </a:lnTo>
                        <a:lnTo>
                          <a:pt x="367" y="104"/>
                        </a:lnTo>
                        <a:lnTo>
                          <a:pt x="367" y="112"/>
                        </a:lnTo>
                        <a:lnTo>
                          <a:pt x="375" y="120"/>
                        </a:lnTo>
                        <a:lnTo>
                          <a:pt x="367" y="120"/>
                        </a:lnTo>
                        <a:lnTo>
                          <a:pt x="359" y="120"/>
                        </a:lnTo>
                        <a:lnTo>
                          <a:pt x="351" y="120"/>
                        </a:lnTo>
                        <a:lnTo>
                          <a:pt x="343" y="120"/>
                        </a:lnTo>
                        <a:lnTo>
                          <a:pt x="335" y="120"/>
                        </a:lnTo>
                        <a:lnTo>
                          <a:pt x="327" y="120"/>
                        </a:lnTo>
                        <a:lnTo>
                          <a:pt x="327" y="112"/>
                        </a:lnTo>
                        <a:lnTo>
                          <a:pt x="319" y="112"/>
                        </a:lnTo>
                        <a:lnTo>
                          <a:pt x="319" y="104"/>
                        </a:lnTo>
                        <a:lnTo>
                          <a:pt x="311" y="104"/>
                        </a:lnTo>
                        <a:lnTo>
                          <a:pt x="311" y="112"/>
                        </a:lnTo>
                        <a:lnTo>
                          <a:pt x="311" y="120"/>
                        </a:lnTo>
                        <a:lnTo>
                          <a:pt x="311" y="128"/>
                        </a:lnTo>
                        <a:lnTo>
                          <a:pt x="311" y="136"/>
                        </a:lnTo>
                        <a:lnTo>
                          <a:pt x="311" y="144"/>
                        </a:lnTo>
                        <a:lnTo>
                          <a:pt x="311" y="152"/>
                        </a:lnTo>
                        <a:lnTo>
                          <a:pt x="319" y="152"/>
                        </a:lnTo>
                        <a:lnTo>
                          <a:pt x="319" y="160"/>
                        </a:lnTo>
                        <a:lnTo>
                          <a:pt x="327" y="160"/>
                        </a:lnTo>
                        <a:lnTo>
                          <a:pt x="327" y="168"/>
                        </a:lnTo>
                        <a:lnTo>
                          <a:pt x="327" y="176"/>
                        </a:lnTo>
                        <a:lnTo>
                          <a:pt x="327" y="184"/>
                        </a:lnTo>
                        <a:lnTo>
                          <a:pt x="327" y="192"/>
                        </a:lnTo>
                        <a:lnTo>
                          <a:pt x="327" y="200"/>
                        </a:lnTo>
                        <a:lnTo>
                          <a:pt x="319" y="200"/>
                        </a:lnTo>
                        <a:lnTo>
                          <a:pt x="311" y="200"/>
                        </a:lnTo>
                        <a:lnTo>
                          <a:pt x="303" y="200"/>
                        </a:lnTo>
                        <a:lnTo>
                          <a:pt x="303" y="208"/>
                        </a:lnTo>
                        <a:lnTo>
                          <a:pt x="303" y="216"/>
                        </a:lnTo>
                        <a:lnTo>
                          <a:pt x="311" y="216"/>
                        </a:lnTo>
                        <a:lnTo>
                          <a:pt x="311" y="224"/>
                        </a:lnTo>
                        <a:lnTo>
                          <a:pt x="311" y="232"/>
                        </a:lnTo>
                        <a:lnTo>
                          <a:pt x="319" y="240"/>
                        </a:lnTo>
                        <a:lnTo>
                          <a:pt x="319" y="248"/>
                        </a:lnTo>
                        <a:lnTo>
                          <a:pt x="319" y="256"/>
                        </a:lnTo>
                        <a:lnTo>
                          <a:pt x="327" y="256"/>
                        </a:lnTo>
                        <a:lnTo>
                          <a:pt x="327" y="264"/>
                        </a:lnTo>
                        <a:lnTo>
                          <a:pt x="327" y="272"/>
                        </a:lnTo>
                        <a:lnTo>
                          <a:pt x="327" y="280"/>
                        </a:lnTo>
                        <a:lnTo>
                          <a:pt x="319" y="280"/>
                        </a:lnTo>
                        <a:lnTo>
                          <a:pt x="311" y="280"/>
                        </a:lnTo>
                        <a:lnTo>
                          <a:pt x="303" y="280"/>
                        </a:lnTo>
                        <a:lnTo>
                          <a:pt x="295" y="280"/>
                        </a:lnTo>
                        <a:lnTo>
                          <a:pt x="287" y="280"/>
                        </a:lnTo>
                        <a:lnTo>
                          <a:pt x="279" y="280"/>
                        </a:lnTo>
                        <a:lnTo>
                          <a:pt x="279" y="288"/>
                        </a:lnTo>
                        <a:lnTo>
                          <a:pt x="271" y="288"/>
                        </a:lnTo>
                        <a:lnTo>
                          <a:pt x="263" y="288"/>
                        </a:lnTo>
                        <a:lnTo>
                          <a:pt x="255" y="288"/>
                        </a:lnTo>
                        <a:lnTo>
                          <a:pt x="255" y="296"/>
                        </a:lnTo>
                        <a:lnTo>
                          <a:pt x="255" y="304"/>
                        </a:lnTo>
                        <a:lnTo>
                          <a:pt x="255" y="312"/>
                        </a:lnTo>
                        <a:lnTo>
                          <a:pt x="263" y="320"/>
                        </a:lnTo>
                        <a:lnTo>
                          <a:pt x="263" y="328"/>
                        </a:lnTo>
                        <a:lnTo>
                          <a:pt x="263" y="336"/>
                        </a:lnTo>
                        <a:lnTo>
                          <a:pt x="255" y="336"/>
                        </a:lnTo>
                        <a:lnTo>
                          <a:pt x="247" y="336"/>
                        </a:lnTo>
                        <a:lnTo>
                          <a:pt x="239" y="336"/>
                        </a:lnTo>
                        <a:lnTo>
                          <a:pt x="231" y="336"/>
                        </a:lnTo>
                        <a:lnTo>
                          <a:pt x="231" y="328"/>
                        </a:lnTo>
                        <a:lnTo>
                          <a:pt x="231" y="336"/>
                        </a:lnTo>
                        <a:lnTo>
                          <a:pt x="231" y="344"/>
                        </a:lnTo>
                        <a:lnTo>
                          <a:pt x="231" y="352"/>
                        </a:lnTo>
                        <a:lnTo>
                          <a:pt x="223" y="352"/>
                        </a:lnTo>
                        <a:lnTo>
                          <a:pt x="215" y="352"/>
                        </a:lnTo>
                        <a:lnTo>
                          <a:pt x="207" y="352"/>
                        </a:lnTo>
                        <a:lnTo>
                          <a:pt x="207" y="360"/>
                        </a:lnTo>
                        <a:lnTo>
                          <a:pt x="199" y="360"/>
                        </a:lnTo>
                        <a:lnTo>
                          <a:pt x="199" y="368"/>
                        </a:lnTo>
                        <a:lnTo>
                          <a:pt x="199" y="376"/>
                        </a:lnTo>
                        <a:lnTo>
                          <a:pt x="207" y="376"/>
                        </a:lnTo>
                        <a:lnTo>
                          <a:pt x="207" y="383"/>
                        </a:lnTo>
                        <a:lnTo>
                          <a:pt x="207" y="391"/>
                        </a:lnTo>
                        <a:lnTo>
                          <a:pt x="199" y="391"/>
                        </a:lnTo>
                        <a:lnTo>
                          <a:pt x="192" y="399"/>
                        </a:lnTo>
                        <a:lnTo>
                          <a:pt x="192" y="407"/>
                        </a:lnTo>
                        <a:lnTo>
                          <a:pt x="192" y="415"/>
                        </a:lnTo>
                        <a:lnTo>
                          <a:pt x="184" y="415"/>
                        </a:lnTo>
                        <a:lnTo>
                          <a:pt x="176" y="415"/>
                        </a:lnTo>
                        <a:lnTo>
                          <a:pt x="168" y="415"/>
                        </a:lnTo>
                        <a:lnTo>
                          <a:pt x="168" y="407"/>
                        </a:lnTo>
                        <a:lnTo>
                          <a:pt x="160" y="407"/>
                        </a:lnTo>
                        <a:lnTo>
                          <a:pt x="160" y="399"/>
                        </a:lnTo>
                        <a:lnTo>
                          <a:pt x="152" y="399"/>
                        </a:lnTo>
                        <a:lnTo>
                          <a:pt x="144" y="399"/>
                        </a:lnTo>
                        <a:lnTo>
                          <a:pt x="144" y="391"/>
                        </a:lnTo>
                        <a:lnTo>
                          <a:pt x="136" y="391"/>
                        </a:lnTo>
                        <a:lnTo>
                          <a:pt x="136" y="383"/>
                        </a:lnTo>
                        <a:lnTo>
                          <a:pt x="128" y="383"/>
                        </a:lnTo>
                        <a:lnTo>
                          <a:pt x="128" y="376"/>
                        </a:lnTo>
                        <a:lnTo>
                          <a:pt x="120" y="376"/>
                        </a:lnTo>
                        <a:lnTo>
                          <a:pt x="112" y="376"/>
                        </a:lnTo>
                        <a:lnTo>
                          <a:pt x="104" y="376"/>
                        </a:lnTo>
                        <a:lnTo>
                          <a:pt x="104" y="368"/>
                        </a:lnTo>
                        <a:lnTo>
                          <a:pt x="96" y="360"/>
                        </a:lnTo>
                        <a:lnTo>
                          <a:pt x="96" y="352"/>
                        </a:lnTo>
                        <a:lnTo>
                          <a:pt x="88" y="352"/>
                        </a:lnTo>
                        <a:lnTo>
                          <a:pt x="88" y="344"/>
                        </a:lnTo>
                        <a:lnTo>
                          <a:pt x="80" y="344"/>
                        </a:lnTo>
                        <a:lnTo>
                          <a:pt x="80" y="336"/>
                        </a:lnTo>
                        <a:lnTo>
                          <a:pt x="72" y="336"/>
                        </a:lnTo>
                        <a:lnTo>
                          <a:pt x="64" y="336"/>
                        </a:lnTo>
                        <a:lnTo>
                          <a:pt x="56" y="336"/>
                        </a:lnTo>
                        <a:lnTo>
                          <a:pt x="56" y="328"/>
                        </a:lnTo>
                        <a:lnTo>
                          <a:pt x="48" y="328"/>
                        </a:lnTo>
                        <a:lnTo>
                          <a:pt x="40" y="328"/>
                        </a:lnTo>
                        <a:lnTo>
                          <a:pt x="40" y="320"/>
                        </a:lnTo>
                        <a:lnTo>
                          <a:pt x="32" y="320"/>
                        </a:lnTo>
                        <a:lnTo>
                          <a:pt x="32" y="328"/>
                        </a:lnTo>
                        <a:lnTo>
                          <a:pt x="24" y="328"/>
                        </a:lnTo>
                        <a:lnTo>
                          <a:pt x="24" y="320"/>
                        </a:lnTo>
                        <a:lnTo>
                          <a:pt x="16" y="320"/>
                        </a:lnTo>
                        <a:lnTo>
                          <a:pt x="16" y="312"/>
                        </a:lnTo>
                        <a:lnTo>
                          <a:pt x="16" y="304"/>
                        </a:lnTo>
                        <a:lnTo>
                          <a:pt x="8" y="304"/>
                        </a:lnTo>
                        <a:lnTo>
                          <a:pt x="8" y="296"/>
                        </a:lnTo>
                        <a:lnTo>
                          <a:pt x="16" y="296"/>
                        </a:lnTo>
                        <a:lnTo>
                          <a:pt x="24" y="32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66" name="Freeform 30"/>
                  <p:cNvSpPr/>
                  <p:nvPr/>
                </p:nvSpPr>
                <p:spPr>
                  <a:xfrm>
                    <a:off x="6977338" y="3796146"/>
                    <a:ext cx="627190" cy="711681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0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415" h="526">
                        <a:moveTo>
                          <a:pt x="8" y="112"/>
                        </a:moveTo>
                        <a:lnTo>
                          <a:pt x="8" y="112"/>
                        </a:lnTo>
                        <a:lnTo>
                          <a:pt x="8" y="119"/>
                        </a:lnTo>
                        <a:lnTo>
                          <a:pt x="8" y="127"/>
                        </a:lnTo>
                        <a:lnTo>
                          <a:pt x="8" y="135"/>
                        </a:lnTo>
                        <a:lnTo>
                          <a:pt x="16" y="135"/>
                        </a:lnTo>
                        <a:lnTo>
                          <a:pt x="16" y="143"/>
                        </a:lnTo>
                        <a:lnTo>
                          <a:pt x="24" y="143"/>
                        </a:lnTo>
                        <a:lnTo>
                          <a:pt x="24" y="151"/>
                        </a:lnTo>
                        <a:lnTo>
                          <a:pt x="32" y="151"/>
                        </a:lnTo>
                        <a:lnTo>
                          <a:pt x="32" y="159"/>
                        </a:lnTo>
                        <a:lnTo>
                          <a:pt x="32" y="167"/>
                        </a:lnTo>
                        <a:lnTo>
                          <a:pt x="32" y="175"/>
                        </a:lnTo>
                        <a:lnTo>
                          <a:pt x="40" y="175"/>
                        </a:lnTo>
                        <a:lnTo>
                          <a:pt x="40" y="183"/>
                        </a:lnTo>
                        <a:lnTo>
                          <a:pt x="40" y="191"/>
                        </a:lnTo>
                        <a:lnTo>
                          <a:pt x="40" y="199"/>
                        </a:lnTo>
                        <a:lnTo>
                          <a:pt x="32" y="199"/>
                        </a:lnTo>
                        <a:lnTo>
                          <a:pt x="32" y="207"/>
                        </a:lnTo>
                        <a:lnTo>
                          <a:pt x="32" y="215"/>
                        </a:lnTo>
                        <a:lnTo>
                          <a:pt x="32" y="223"/>
                        </a:lnTo>
                        <a:lnTo>
                          <a:pt x="32" y="231"/>
                        </a:lnTo>
                        <a:lnTo>
                          <a:pt x="32" y="239"/>
                        </a:lnTo>
                        <a:lnTo>
                          <a:pt x="24" y="239"/>
                        </a:lnTo>
                        <a:lnTo>
                          <a:pt x="24" y="247"/>
                        </a:lnTo>
                        <a:lnTo>
                          <a:pt x="16" y="247"/>
                        </a:lnTo>
                        <a:lnTo>
                          <a:pt x="16" y="255"/>
                        </a:lnTo>
                        <a:lnTo>
                          <a:pt x="8" y="255"/>
                        </a:lnTo>
                        <a:lnTo>
                          <a:pt x="8" y="263"/>
                        </a:lnTo>
                        <a:lnTo>
                          <a:pt x="0" y="263"/>
                        </a:lnTo>
                        <a:lnTo>
                          <a:pt x="0" y="271"/>
                        </a:lnTo>
                        <a:lnTo>
                          <a:pt x="0" y="279"/>
                        </a:lnTo>
                        <a:lnTo>
                          <a:pt x="8" y="287"/>
                        </a:lnTo>
                        <a:lnTo>
                          <a:pt x="8" y="295"/>
                        </a:lnTo>
                        <a:lnTo>
                          <a:pt x="8" y="303"/>
                        </a:lnTo>
                        <a:lnTo>
                          <a:pt x="16" y="303"/>
                        </a:lnTo>
                        <a:lnTo>
                          <a:pt x="16" y="311"/>
                        </a:lnTo>
                        <a:lnTo>
                          <a:pt x="24" y="311"/>
                        </a:lnTo>
                        <a:lnTo>
                          <a:pt x="24" y="319"/>
                        </a:lnTo>
                        <a:lnTo>
                          <a:pt x="32" y="319"/>
                        </a:lnTo>
                        <a:lnTo>
                          <a:pt x="32" y="327"/>
                        </a:lnTo>
                        <a:lnTo>
                          <a:pt x="40" y="335"/>
                        </a:lnTo>
                        <a:lnTo>
                          <a:pt x="40" y="343"/>
                        </a:lnTo>
                        <a:lnTo>
                          <a:pt x="48" y="351"/>
                        </a:lnTo>
                        <a:lnTo>
                          <a:pt x="48" y="359"/>
                        </a:lnTo>
                        <a:lnTo>
                          <a:pt x="56" y="359"/>
                        </a:lnTo>
                        <a:lnTo>
                          <a:pt x="64" y="359"/>
                        </a:lnTo>
                        <a:lnTo>
                          <a:pt x="64" y="367"/>
                        </a:lnTo>
                        <a:lnTo>
                          <a:pt x="64" y="375"/>
                        </a:lnTo>
                        <a:lnTo>
                          <a:pt x="64" y="383"/>
                        </a:lnTo>
                        <a:lnTo>
                          <a:pt x="64" y="391"/>
                        </a:lnTo>
                        <a:lnTo>
                          <a:pt x="72" y="391"/>
                        </a:lnTo>
                        <a:lnTo>
                          <a:pt x="72" y="399"/>
                        </a:lnTo>
                        <a:lnTo>
                          <a:pt x="72" y="407"/>
                        </a:lnTo>
                        <a:lnTo>
                          <a:pt x="72" y="415"/>
                        </a:lnTo>
                        <a:lnTo>
                          <a:pt x="64" y="415"/>
                        </a:lnTo>
                        <a:lnTo>
                          <a:pt x="64" y="423"/>
                        </a:lnTo>
                        <a:lnTo>
                          <a:pt x="56" y="431"/>
                        </a:lnTo>
                        <a:lnTo>
                          <a:pt x="48" y="431"/>
                        </a:lnTo>
                        <a:lnTo>
                          <a:pt x="40" y="431"/>
                        </a:lnTo>
                        <a:lnTo>
                          <a:pt x="40" y="439"/>
                        </a:lnTo>
                        <a:lnTo>
                          <a:pt x="40" y="447"/>
                        </a:lnTo>
                        <a:lnTo>
                          <a:pt x="48" y="447"/>
                        </a:lnTo>
                        <a:lnTo>
                          <a:pt x="56" y="447"/>
                        </a:lnTo>
                        <a:lnTo>
                          <a:pt x="64" y="447"/>
                        </a:lnTo>
                        <a:lnTo>
                          <a:pt x="72" y="447"/>
                        </a:lnTo>
                        <a:lnTo>
                          <a:pt x="80" y="447"/>
                        </a:lnTo>
                        <a:lnTo>
                          <a:pt x="88" y="447"/>
                        </a:lnTo>
                        <a:lnTo>
                          <a:pt x="96" y="447"/>
                        </a:lnTo>
                        <a:lnTo>
                          <a:pt x="104" y="447"/>
                        </a:lnTo>
                        <a:lnTo>
                          <a:pt x="104" y="455"/>
                        </a:lnTo>
                        <a:lnTo>
                          <a:pt x="112" y="455"/>
                        </a:lnTo>
                        <a:lnTo>
                          <a:pt x="120" y="463"/>
                        </a:lnTo>
                        <a:lnTo>
                          <a:pt x="120" y="471"/>
                        </a:lnTo>
                        <a:lnTo>
                          <a:pt x="128" y="471"/>
                        </a:lnTo>
                        <a:lnTo>
                          <a:pt x="120" y="479"/>
                        </a:lnTo>
                        <a:lnTo>
                          <a:pt x="120" y="487"/>
                        </a:lnTo>
                        <a:lnTo>
                          <a:pt x="120" y="495"/>
                        </a:lnTo>
                        <a:lnTo>
                          <a:pt x="112" y="503"/>
                        </a:lnTo>
                        <a:lnTo>
                          <a:pt x="112" y="511"/>
                        </a:lnTo>
                        <a:lnTo>
                          <a:pt x="120" y="511"/>
                        </a:lnTo>
                        <a:lnTo>
                          <a:pt x="120" y="519"/>
                        </a:lnTo>
                        <a:lnTo>
                          <a:pt x="128" y="519"/>
                        </a:lnTo>
                        <a:lnTo>
                          <a:pt x="136" y="519"/>
                        </a:lnTo>
                        <a:lnTo>
                          <a:pt x="136" y="511"/>
                        </a:lnTo>
                        <a:lnTo>
                          <a:pt x="136" y="503"/>
                        </a:lnTo>
                        <a:lnTo>
                          <a:pt x="144" y="503"/>
                        </a:lnTo>
                        <a:lnTo>
                          <a:pt x="144" y="495"/>
                        </a:lnTo>
                        <a:lnTo>
                          <a:pt x="152" y="495"/>
                        </a:lnTo>
                        <a:lnTo>
                          <a:pt x="160" y="495"/>
                        </a:lnTo>
                        <a:lnTo>
                          <a:pt x="168" y="495"/>
                        </a:lnTo>
                        <a:lnTo>
                          <a:pt x="176" y="495"/>
                        </a:lnTo>
                        <a:lnTo>
                          <a:pt x="176" y="503"/>
                        </a:lnTo>
                        <a:lnTo>
                          <a:pt x="184" y="503"/>
                        </a:lnTo>
                        <a:lnTo>
                          <a:pt x="192" y="503"/>
                        </a:lnTo>
                        <a:lnTo>
                          <a:pt x="200" y="511"/>
                        </a:lnTo>
                        <a:lnTo>
                          <a:pt x="208" y="511"/>
                        </a:lnTo>
                        <a:lnTo>
                          <a:pt x="208" y="519"/>
                        </a:lnTo>
                        <a:lnTo>
                          <a:pt x="216" y="519"/>
                        </a:lnTo>
                        <a:lnTo>
                          <a:pt x="216" y="526"/>
                        </a:lnTo>
                        <a:lnTo>
                          <a:pt x="224" y="526"/>
                        </a:lnTo>
                        <a:lnTo>
                          <a:pt x="232" y="526"/>
                        </a:lnTo>
                        <a:lnTo>
                          <a:pt x="232" y="519"/>
                        </a:lnTo>
                        <a:lnTo>
                          <a:pt x="232" y="511"/>
                        </a:lnTo>
                        <a:lnTo>
                          <a:pt x="240" y="511"/>
                        </a:lnTo>
                        <a:lnTo>
                          <a:pt x="240" y="503"/>
                        </a:lnTo>
                        <a:lnTo>
                          <a:pt x="240" y="495"/>
                        </a:lnTo>
                        <a:lnTo>
                          <a:pt x="240" y="487"/>
                        </a:lnTo>
                        <a:lnTo>
                          <a:pt x="240" y="479"/>
                        </a:lnTo>
                        <a:lnTo>
                          <a:pt x="240" y="471"/>
                        </a:lnTo>
                        <a:lnTo>
                          <a:pt x="240" y="463"/>
                        </a:lnTo>
                        <a:lnTo>
                          <a:pt x="232" y="463"/>
                        </a:lnTo>
                        <a:lnTo>
                          <a:pt x="224" y="455"/>
                        </a:lnTo>
                        <a:lnTo>
                          <a:pt x="224" y="447"/>
                        </a:lnTo>
                        <a:lnTo>
                          <a:pt x="224" y="439"/>
                        </a:lnTo>
                        <a:lnTo>
                          <a:pt x="224" y="431"/>
                        </a:lnTo>
                        <a:lnTo>
                          <a:pt x="232" y="431"/>
                        </a:lnTo>
                        <a:lnTo>
                          <a:pt x="232" y="423"/>
                        </a:lnTo>
                        <a:lnTo>
                          <a:pt x="232" y="415"/>
                        </a:lnTo>
                        <a:lnTo>
                          <a:pt x="224" y="415"/>
                        </a:lnTo>
                        <a:lnTo>
                          <a:pt x="224" y="407"/>
                        </a:lnTo>
                        <a:lnTo>
                          <a:pt x="224" y="399"/>
                        </a:lnTo>
                        <a:lnTo>
                          <a:pt x="232" y="399"/>
                        </a:lnTo>
                        <a:lnTo>
                          <a:pt x="240" y="399"/>
                        </a:lnTo>
                        <a:lnTo>
                          <a:pt x="248" y="399"/>
                        </a:lnTo>
                        <a:lnTo>
                          <a:pt x="248" y="391"/>
                        </a:lnTo>
                        <a:lnTo>
                          <a:pt x="256" y="391"/>
                        </a:lnTo>
                        <a:lnTo>
                          <a:pt x="256" y="383"/>
                        </a:lnTo>
                        <a:lnTo>
                          <a:pt x="256" y="375"/>
                        </a:lnTo>
                        <a:lnTo>
                          <a:pt x="256" y="367"/>
                        </a:lnTo>
                        <a:lnTo>
                          <a:pt x="256" y="359"/>
                        </a:lnTo>
                        <a:lnTo>
                          <a:pt x="256" y="351"/>
                        </a:lnTo>
                        <a:lnTo>
                          <a:pt x="256" y="343"/>
                        </a:lnTo>
                        <a:lnTo>
                          <a:pt x="264" y="343"/>
                        </a:lnTo>
                        <a:lnTo>
                          <a:pt x="272" y="335"/>
                        </a:lnTo>
                        <a:lnTo>
                          <a:pt x="272" y="327"/>
                        </a:lnTo>
                        <a:lnTo>
                          <a:pt x="272" y="319"/>
                        </a:lnTo>
                        <a:lnTo>
                          <a:pt x="280" y="319"/>
                        </a:lnTo>
                        <a:lnTo>
                          <a:pt x="280" y="311"/>
                        </a:lnTo>
                        <a:lnTo>
                          <a:pt x="280" y="303"/>
                        </a:lnTo>
                        <a:lnTo>
                          <a:pt x="280" y="295"/>
                        </a:lnTo>
                        <a:lnTo>
                          <a:pt x="280" y="287"/>
                        </a:lnTo>
                        <a:lnTo>
                          <a:pt x="280" y="279"/>
                        </a:lnTo>
                        <a:lnTo>
                          <a:pt x="288" y="279"/>
                        </a:lnTo>
                        <a:lnTo>
                          <a:pt x="296" y="279"/>
                        </a:lnTo>
                        <a:lnTo>
                          <a:pt x="296" y="271"/>
                        </a:lnTo>
                        <a:lnTo>
                          <a:pt x="296" y="263"/>
                        </a:lnTo>
                        <a:lnTo>
                          <a:pt x="296" y="255"/>
                        </a:lnTo>
                        <a:lnTo>
                          <a:pt x="288" y="255"/>
                        </a:lnTo>
                        <a:lnTo>
                          <a:pt x="296" y="255"/>
                        </a:lnTo>
                        <a:lnTo>
                          <a:pt x="296" y="247"/>
                        </a:lnTo>
                        <a:lnTo>
                          <a:pt x="304" y="247"/>
                        </a:lnTo>
                        <a:lnTo>
                          <a:pt x="304" y="239"/>
                        </a:lnTo>
                        <a:lnTo>
                          <a:pt x="312" y="239"/>
                        </a:lnTo>
                        <a:lnTo>
                          <a:pt x="312" y="231"/>
                        </a:lnTo>
                        <a:lnTo>
                          <a:pt x="320" y="231"/>
                        </a:lnTo>
                        <a:lnTo>
                          <a:pt x="320" y="223"/>
                        </a:lnTo>
                        <a:lnTo>
                          <a:pt x="320" y="215"/>
                        </a:lnTo>
                        <a:lnTo>
                          <a:pt x="312" y="215"/>
                        </a:lnTo>
                        <a:lnTo>
                          <a:pt x="312" y="207"/>
                        </a:lnTo>
                        <a:lnTo>
                          <a:pt x="312" y="199"/>
                        </a:lnTo>
                        <a:lnTo>
                          <a:pt x="320" y="199"/>
                        </a:lnTo>
                        <a:lnTo>
                          <a:pt x="328" y="199"/>
                        </a:lnTo>
                        <a:lnTo>
                          <a:pt x="336" y="199"/>
                        </a:lnTo>
                        <a:lnTo>
                          <a:pt x="344" y="191"/>
                        </a:lnTo>
                        <a:lnTo>
                          <a:pt x="352" y="191"/>
                        </a:lnTo>
                        <a:lnTo>
                          <a:pt x="360" y="191"/>
                        </a:lnTo>
                        <a:lnTo>
                          <a:pt x="368" y="183"/>
                        </a:lnTo>
                        <a:lnTo>
                          <a:pt x="376" y="183"/>
                        </a:lnTo>
                        <a:lnTo>
                          <a:pt x="384" y="175"/>
                        </a:lnTo>
                        <a:lnTo>
                          <a:pt x="392" y="175"/>
                        </a:lnTo>
                        <a:lnTo>
                          <a:pt x="392" y="167"/>
                        </a:lnTo>
                        <a:lnTo>
                          <a:pt x="399" y="167"/>
                        </a:lnTo>
                        <a:lnTo>
                          <a:pt x="407" y="167"/>
                        </a:lnTo>
                        <a:lnTo>
                          <a:pt x="415" y="167"/>
                        </a:lnTo>
                        <a:lnTo>
                          <a:pt x="407" y="167"/>
                        </a:lnTo>
                        <a:lnTo>
                          <a:pt x="407" y="159"/>
                        </a:lnTo>
                        <a:lnTo>
                          <a:pt x="407" y="151"/>
                        </a:lnTo>
                        <a:lnTo>
                          <a:pt x="415" y="151"/>
                        </a:lnTo>
                        <a:lnTo>
                          <a:pt x="407" y="143"/>
                        </a:lnTo>
                        <a:lnTo>
                          <a:pt x="407" y="135"/>
                        </a:lnTo>
                        <a:lnTo>
                          <a:pt x="399" y="143"/>
                        </a:lnTo>
                        <a:lnTo>
                          <a:pt x="392" y="135"/>
                        </a:lnTo>
                        <a:lnTo>
                          <a:pt x="392" y="127"/>
                        </a:lnTo>
                        <a:lnTo>
                          <a:pt x="392" y="119"/>
                        </a:lnTo>
                        <a:lnTo>
                          <a:pt x="384" y="112"/>
                        </a:lnTo>
                        <a:lnTo>
                          <a:pt x="376" y="112"/>
                        </a:lnTo>
                        <a:lnTo>
                          <a:pt x="368" y="112"/>
                        </a:lnTo>
                        <a:lnTo>
                          <a:pt x="360" y="112"/>
                        </a:lnTo>
                        <a:lnTo>
                          <a:pt x="360" y="104"/>
                        </a:lnTo>
                        <a:lnTo>
                          <a:pt x="360" y="96"/>
                        </a:lnTo>
                        <a:lnTo>
                          <a:pt x="360" y="88"/>
                        </a:lnTo>
                        <a:lnTo>
                          <a:pt x="360" y="80"/>
                        </a:lnTo>
                        <a:lnTo>
                          <a:pt x="352" y="80"/>
                        </a:lnTo>
                        <a:lnTo>
                          <a:pt x="352" y="72"/>
                        </a:lnTo>
                        <a:lnTo>
                          <a:pt x="352" y="64"/>
                        </a:lnTo>
                        <a:lnTo>
                          <a:pt x="352" y="56"/>
                        </a:lnTo>
                        <a:lnTo>
                          <a:pt x="360" y="48"/>
                        </a:lnTo>
                        <a:lnTo>
                          <a:pt x="352" y="40"/>
                        </a:lnTo>
                        <a:lnTo>
                          <a:pt x="344" y="40"/>
                        </a:lnTo>
                        <a:lnTo>
                          <a:pt x="336" y="40"/>
                        </a:lnTo>
                        <a:lnTo>
                          <a:pt x="328" y="40"/>
                        </a:lnTo>
                        <a:lnTo>
                          <a:pt x="320" y="40"/>
                        </a:lnTo>
                        <a:lnTo>
                          <a:pt x="312" y="40"/>
                        </a:lnTo>
                        <a:lnTo>
                          <a:pt x="304" y="40"/>
                        </a:lnTo>
                        <a:lnTo>
                          <a:pt x="304" y="32"/>
                        </a:lnTo>
                        <a:lnTo>
                          <a:pt x="296" y="32"/>
                        </a:lnTo>
                        <a:lnTo>
                          <a:pt x="296" y="24"/>
                        </a:lnTo>
                        <a:lnTo>
                          <a:pt x="296" y="16"/>
                        </a:lnTo>
                        <a:lnTo>
                          <a:pt x="288" y="16"/>
                        </a:lnTo>
                        <a:lnTo>
                          <a:pt x="280" y="16"/>
                        </a:lnTo>
                        <a:lnTo>
                          <a:pt x="272" y="16"/>
                        </a:lnTo>
                        <a:lnTo>
                          <a:pt x="272" y="24"/>
                        </a:lnTo>
                        <a:lnTo>
                          <a:pt x="272" y="32"/>
                        </a:lnTo>
                        <a:lnTo>
                          <a:pt x="272" y="40"/>
                        </a:lnTo>
                        <a:lnTo>
                          <a:pt x="272" y="48"/>
                        </a:lnTo>
                        <a:lnTo>
                          <a:pt x="264" y="48"/>
                        </a:lnTo>
                        <a:lnTo>
                          <a:pt x="264" y="56"/>
                        </a:lnTo>
                        <a:lnTo>
                          <a:pt x="256" y="56"/>
                        </a:lnTo>
                        <a:lnTo>
                          <a:pt x="248" y="56"/>
                        </a:lnTo>
                        <a:lnTo>
                          <a:pt x="248" y="48"/>
                        </a:lnTo>
                        <a:lnTo>
                          <a:pt x="240" y="48"/>
                        </a:lnTo>
                        <a:lnTo>
                          <a:pt x="240" y="40"/>
                        </a:lnTo>
                        <a:lnTo>
                          <a:pt x="240" y="32"/>
                        </a:lnTo>
                        <a:lnTo>
                          <a:pt x="232" y="32"/>
                        </a:lnTo>
                        <a:lnTo>
                          <a:pt x="240" y="32"/>
                        </a:lnTo>
                        <a:lnTo>
                          <a:pt x="240" y="24"/>
                        </a:lnTo>
                        <a:lnTo>
                          <a:pt x="240" y="16"/>
                        </a:lnTo>
                        <a:lnTo>
                          <a:pt x="248" y="16"/>
                        </a:lnTo>
                        <a:lnTo>
                          <a:pt x="248" y="8"/>
                        </a:lnTo>
                        <a:lnTo>
                          <a:pt x="240" y="8"/>
                        </a:lnTo>
                        <a:lnTo>
                          <a:pt x="240" y="0"/>
                        </a:lnTo>
                        <a:lnTo>
                          <a:pt x="232" y="0"/>
                        </a:lnTo>
                        <a:lnTo>
                          <a:pt x="224" y="0"/>
                        </a:lnTo>
                        <a:lnTo>
                          <a:pt x="224" y="8"/>
                        </a:lnTo>
                        <a:lnTo>
                          <a:pt x="216" y="8"/>
                        </a:lnTo>
                        <a:lnTo>
                          <a:pt x="216" y="16"/>
                        </a:lnTo>
                        <a:lnTo>
                          <a:pt x="208" y="24"/>
                        </a:lnTo>
                        <a:lnTo>
                          <a:pt x="208" y="32"/>
                        </a:lnTo>
                        <a:lnTo>
                          <a:pt x="200" y="40"/>
                        </a:lnTo>
                        <a:lnTo>
                          <a:pt x="192" y="40"/>
                        </a:lnTo>
                        <a:lnTo>
                          <a:pt x="192" y="32"/>
                        </a:lnTo>
                        <a:lnTo>
                          <a:pt x="184" y="32"/>
                        </a:lnTo>
                        <a:lnTo>
                          <a:pt x="176" y="32"/>
                        </a:lnTo>
                        <a:lnTo>
                          <a:pt x="168" y="32"/>
                        </a:lnTo>
                        <a:lnTo>
                          <a:pt x="160" y="32"/>
                        </a:lnTo>
                        <a:lnTo>
                          <a:pt x="160" y="40"/>
                        </a:lnTo>
                        <a:lnTo>
                          <a:pt x="152" y="40"/>
                        </a:lnTo>
                        <a:lnTo>
                          <a:pt x="152" y="48"/>
                        </a:lnTo>
                        <a:lnTo>
                          <a:pt x="144" y="48"/>
                        </a:lnTo>
                        <a:lnTo>
                          <a:pt x="144" y="56"/>
                        </a:lnTo>
                        <a:lnTo>
                          <a:pt x="136" y="56"/>
                        </a:lnTo>
                        <a:lnTo>
                          <a:pt x="128" y="64"/>
                        </a:lnTo>
                        <a:lnTo>
                          <a:pt x="120" y="64"/>
                        </a:lnTo>
                        <a:lnTo>
                          <a:pt x="112" y="64"/>
                        </a:lnTo>
                        <a:lnTo>
                          <a:pt x="104" y="72"/>
                        </a:lnTo>
                        <a:lnTo>
                          <a:pt x="96" y="72"/>
                        </a:lnTo>
                        <a:lnTo>
                          <a:pt x="88" y="72"/>
                        </a:lnTo>
                        <a:lnTo>
                          <a:pt x="88" y="80"/>
                        </a:lnTo>
                        <a:lnTo>
                          <a:pt x="80" y="80"/>
                        </a:lnTo>
                        <a:lnTo>
                          <a:pt x="80" y="88"/>
                        </a:lnTo>
                        <a:lnTo>
                          <a:pt x="80" y="96"/>
                        </a:lnTo>
                        <a:lnTo>
                          <a:pt x="80" y="104"/>
                        </a:lnTo>
                        <a:lnTo>
                          <a:pt x="72" y="104"/>
                        </a:lnTo>
                        <a:lnTo>
                          <a:pt x="72" y="112"/>
                        </a:lnTo>
                        <a:lnTo>
                          <a:pt x="64" y="112"/>
                        </a:lnTo>
                        <a:lnTo>
                          <a:pt x="56" y="112"/>
                        </a:lnTo>
                        <a:lnTo>
                          <a:pt x="48" y="112"/>
                        </a:lnTo>
                        <a:lnTo>
                          <a:pt x="40" y="112"/>
                        </a:lnTo>
                        <a:lnTo>
                          <a:pt x="40" y="104"/>
                        </a:lnTo>
                        <a:lnTo>
                          <a:pt x="32" y="104"/>
                        </a:lnTo>
                        <a:lnTo>
                          <a:pt x="24" y="104"/>
                        </a:lnTo>
                        <a:lnTo>
                          <a:pt x="16" y="104"/>
                        </a:lnTo>
                        <a:lnTo>
                          <a:pt x="8" y="104"/>
                        </a:lnTo>
                        <a:lnTo>
                          <a:pt x="8" y="112"/>
                        </a:lnTo>
                        <a:lnTo>
                          <a:pt x="8" y="119"/>
                        </a:lnTo>
                        <a:lnTo>
                          <a:pt x="16" y="119"/>
                        </a:lnTo>
                        <a:lnTo>
                          <a:pt x="16" y="127"/>
                        </a:lnTo>
                        <a:lnTo>
                          <a:pt x="8" y="112"/>
                        </a:lnTo>
                        <a:close/>
                      </a:path>
                    </a:pathLst>
                  </a:custGeom>
                  <a:solidFill>
                    <a:srgbClr val="B0CACD"/>
                  </a:solidFill>
                  <a:ln w="12700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n>
                        <a:solidFill>
                          <a:sysClr val="windowText" lastClr="000000"/>
                        </a:solidFill>
                      </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67" name="Freeform 31"/>
                  <p:cNvSpPr/>
                  <p:nvPr/>
                </p:nvSpPr>
                <p:spPr>
                  <a:xfrm>
                    <a:off x="6517047" y="3053236"/>
                    <a:ext cx="750168" cy="624570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495" h="463">
                        <a:moveTo>
                          <a:pt x="56" y="327"/>
                        </a:moveTo>
                        <a:lnTo>
                          <a:pt x="64" y="327"/>
                        </a:lnTo>
                        <a:lnTo>
                          <a:pt x="64" y="319"/>
                        </a:lnTo>
                        <a:lnTo>
                          <a:pt x="64" y="311"/>
                        </a:lnTo>
                        <a:lnTo>
                          <a:pt x="56" y="303"/>
                        </a:lnTo>
                        <a:lnTo>
                          <a:pt x="48" y="303"/>
                        </a:lnTo>
                        <a:lnTo>
                          <a:pt x="48" y="295"/>
                        </a:lnTo>
                        <a:lnTo>
                          <a:pt x="40" y="295"/>
                        </a:lnTo>
                        <a:lnTo>
                          <a:pt x="40" y="287"/>
                        </a:lnTo>
                        <a:lnTo>
                          <a:pt x="40" y="279"/>
                        </a:lnTo>
                        <a:lnTo>
                          <a:pt x="32" y="279"/>
                        </a:lnTo>
                        <a:lnTo>
                          <a:pt x="32" y="271"/>
                        </a:lnTo>
                        <a:lnTo>
                          <a:pt x="24" y="263"/>
                        </a:lnTo>
                        <a:lnTo>
                          <a:pt x="24" y="255"/>
                        </a:lnTo>
                        <a:lnTo>
                          <a:pt x="16" y="255"/>
                        </a:lnTo>
                        <a:lnTo>
                          <a:pt x="16" y="248"/>
                        </a:lnTo>
                        <a:lnTo>
                          <a:pt x="16" y="240"/>
                        </a:lnTo>
                        <a:lnTo>
                          <a:pt x="16" y="232"/>
                        </a:lnTo>
                        <a:lnTo>
                          <a:pt x="8" y="232"/>
                        </a:lnTo>
                        <a:lnTo>
                          <a:pt x="8" y="224"/>
                        </a:lnTo>
                        <a:lnTo>
                          <a:pt x="0" y="224"/>
                        </a:lnTo>
                        <a:lnTo>
                          <a:pt x="0" y="216"/>
                        </a:lnTo>
                        <a:lnTo>
                          <a:pt x="0" y="208"/>
                        </a:lnTo>
                        <a:lnTo>
                          <a:pt x="0" y="200"/>
                        </a:lnTo>
                        <a:lnTo>
                          <a:pt x="8" y="192"/>
                        </a:lnTo>
                        <a:lnTo>
                          <a:pt x="16" y="192"/>
                        </a:lnTo>
                        <a:lnTo>
                          <a:pt x="24" y="192"/>
                        </a:lnTo>
                        <a:lnTo>
                          <a:pt x="32" y="192"/>
                        </a:lnTo>
                        <a:lnTo>
                          <a:pt x="32" y="184"/>
                        </a:lnTo>
                        <a:lnTo>
                          <a:pt x="40" y="184"/>
                        </a:lnTo>
                        <a:lnTo>
                          <a:pt x="48" y="184"/>
                        </a:lnTo>
                        <a:lnTo>
                          <a:pt x="48" y="176"/>
                        </a:lnTo>
                        <a:lnTo>
                          <a:pt x="48" y="168"/>
                        </a:lnTo>
                        <a:lnTo>
                          <a:pt x="56" y="168"/>
                        </a:lnTo>
                        <a:lnTo>
                          <a:pt x="64" y="168"/>
                        </a:lnTo>
                        <a:lnTo>
                          <a:pt x="72" y="168"/>
                        </a:lnTo>
                        <a:lnTo>
                          <a:pt x="72" y="160"/>
                        </a:lnTo>
                        <a:lnTo>
                          <a:pt x="72" y="152"/>
                        </a:lnTo>
                        <a:lnTo>
                          <a:pt x="80" y="152"/>
                        </a:lnTo>
                        <a:lnTo>
                          <a:pt x="88" y="144"/>
                        </a:lnTo>
                        <a:lnTo>
                          <a:pt x="96" y="144"/>
                        </a:lnTo>
                        <a:lnTo>
                          <a:pt x="104" y="144"/>
                        </a:lnTo>
                        <a:lnTo>
                          <a:pt x="112" y="144"/>
                        </a:lnTo>
                        <a:lnTo>
                          <a:pt x="120" y="144"/>
                        </a:lnTo>
                        <a:lnTo>
                          <a:pt x="120" y="136"/>
                        </a:lnTo>
                        <a:lnTo>
                          <a:pt x="128" y="136"/>
                        </a:lnTo>
                        <a:lnTo>
                          <a:pt x="128" y="128"/>
                        </a:lnTo>
                        <a:lnTo>
                          <a:pt x="136" y="128"/>
                        </a:lnTo>
                        <a:lnTo>
                          <a:pt x="136" y="136"/>
                        </a:lnTo>
                        <a:lnTo>
                          <a:pt x="144" y="136"/>
                        </a:lnTo>
                        <a:lnTo>
                          <a:pt x="152" y="136"/>
                        </a:lnTo>
                        <a:lnTo>
                          <a:pt x="160" y="136"/>
                        </a:lnTo>
                        <a:lnTo>
                          <a:pt x="168" y="144"/>
                        </a:lnTo>
                        <a:lnTo>
                          <a:pt x="176" y="144"/>
                        </a:lnTo>
                        <a:lnTo>
                          <a:pt x="184" y="144"/>
                        </a:lnTo>
                        <a:lnTo>
                          <a:pt x="192" y="144"/>
                        </a:lnTo>
                        <a:lnTo>
                          <a:pt x="199" y="144"/>
                        </a:lnTo>
                        <a:lnTo>
                          <a:pt x="207" y="144"/>
                        </a:lnTo>
                        <a:lnTo>
                          <a:pt x="215" y="144"/>
                        </a:lnTo>
                        <a:lnTo>
                          <a:pt x="223" y="144"/>
                        </a:lnTo>
                        <a:lnTo>
                          <a:pt x="231" y="144"/>
                        </a:lnTo>
                        <a:lnTo>
                          <a:pt x="239" y="144"/>
                        </a:lnTo>
                        <a:lnTo>
                          <a:pt x="239" y="136"/>
                        </a:lnTo>
                        <a:lnTo>
                          <a:pt x="239" y="128"/>
                        </a:lnTo>
                        <a:lnTo>
                          <a:pt x="247" y="120"/>
                        </a:lnTo>
                        <a:lnTo>
                          <a:pt x="247" y="112"/>
                        </a:lnTo>
                        <a:lnTo>
                          <a:pt x="247" y="104"/>
                        </a:lnTo>
                        <a:lnTo>
                          <a:pt x="239" y="104"/>
                        </a:lnTo>
                        <a:lnTo>
                          <a:pt x="239" y="96"/>
                        </a:lnTo>
                        <a:lnTo>
                          <a:pt x="239" y="88"/>
                        </a:lnTo>
                        <a:lnTo>
                          <a:pt x="247" y="88"/>
                        </a:lnTo>
                        <a:lnTo>
                          <a:pt x="247" y="80"/>
                        </a:lnTo>
                        <a:lnTo>
                          <a:pt x="247" y="72"/>
                        </a:lnTo>
                        <a:lnTo>
                          <a:pt x="239" y="72"/>
                        </a:lnTo>
                        <a:lnTo>
                          <a:pt x="239" y="64"/>
                        </a:lnTo>
                        <a:lnTo>
                          <a:pt x="239" y="56"/>
                        </a:lnTo>
                        <a:lnTo>
                          <a:pt x="247" y="56"/>
                        </a:lnTo>
                        <a:lnTo>
                          <a:pt x="239" y="56"/>
                        </a:lnTo>
                        <a:lnTo>
                          <a:pt x="239" y="48"/>
                        </a:lnTo>
                        <a:lnTo>
                          <a:pt x="231" y="48"/>
                        </a:lnTo>
                        <a:lnTo>
                          <a:pt x="231" y="40"/>
                        </a:lnTo>
                        <a:lnTo>
                          <a:pt x="223" y="40"/>
                        </a:lnTo>
                        <a:lnTo>
                          <a:pt x="223" y="32"/>
                        </a:lnTo>
                        <a:lnTo>
                          <a:pt x="223" y="24"/>
                        </a:lnTo>
                        <a:lnTo>
                          <a:pt x="223" y="16"/>
                        </a:lnTo>
                        <a:lnTo>
                          <a:pt x="223" y="8"/>
                        </a:lnTo>
                        <a:lnTo>
                          <a:pt x="231" y="8"/>
                        </a:lnTo>
                        <a:lnTo>
                          <a:pt x="231" y="0"/>
                        </a:lnTo>
                        <a:lnTo>
                          <a:pt x="239" y="0"/>
                        </a:lnTo>
                        <a:lnTo>
                          <a:pt x="247" y="8"/>
                        </a:lnTo>
                        <a:lnTo>
                          <a:pt x="255" y="8"/>
                        </a:lnTo>
                        <a:lnTo>
                          <a:pt x="263" y="8"/>
                        </a:lnTo>
                        <a:lnTo>
                          <a:pt x="271" y="8"/>
                        </a:lnTo>
                        <a:lnTo>
                          <a:pt x="279" y="8"/>
                        </a:lnTo>
                        <a:lnTo>
                          <a:pt x="287" y="8"/>
                        </a:lnTo>
                        <a:lnTo>
                          <a:pt x="287" y="16"/>
                        </a:lnTo>
                        <a:lnTo>
                          <a:pt x="295" y="16"/>
                        </a:lnTo>
                        <a:lnTo>
                          <a:pt x="295" y="24"/>
                        </a:lnTo>
                        <a:lnTo>
                          <a:pt x="303" y="24"/>
                        </a:lnTo>
                        <a:lnTo>
                          <a:pt x="311" y="24"/>
                        </a:lnTo>
                        <a:lnTo>
                          <a:pt x="319" y="24"/>
                        </a:lnTo>
                        <a:lnTo>
                          <a:pt x="319" y="16"/>
                        </a:lnTo>
                        <a:lnTo>
                          <a:pt x="327" y="16"/>
                        </a:lnTo>
                        <a:lnTo>
                          <a:pt x="335" y="16"/>
                        </a:lnTo>
                        <a:lnTo>
                          <a:pt x="343" y="16"/>
                        </a:lnTo>
                        <a:lnTo>
                          <a:pt x="351" y="16"/>
                        </a:lnTo>
                        <a:lnTo>
                          <a:pt x="351" y="24"/>
                        </a:lnTo>
                        <a:lnTo>
                          <a:pt x="351" y="32"/>
                        </a:lnTo>
                        <a:lnTo>
                          <a:pt x="351" y="40"/>
                        </a:lnTo>
                        <a:lnTo>
                          <a:pt x="359" y="40"/>
                        </a:lnTo>
                        <a:lnTo>
                          <a:pt x="359" y="48"/>
                        </a:lnTo>
                        <a:lnTo>
                          <a:pt x="367" y="48"/>
                        </a:lnTo>
                        <a:lnTo>
                          <a:pt x="375" y="48"/>
                        </a:lnTo>
                        <a:lnTo>
                          <a:pt x="383" y="48"/>
                        </a:lnTo>
                        <a:lnTo>
                          <a:pt x="383" y="40"/>
                        </a:lnTo>
                        <a:lnTo>
                          <a:pt x="391" y="40"/>
                        </a:lnTo>
                        <a:lnTo>
                          <a:pt x="391" y="32"/>
                        </a:lnTo>
                        <a:lnTo>
                          <a:pt x="399" y="24"/>
                        </a:lnTo>
                        <a:lnTo>
                          <a:pt x="407" y="24"/>
                        </a:lnTo>
                        <a:lnTo>
                          <a:pt x="415" y="24"/>
                        </a:lnTo>
                        <a:lnTo>
                          <a:pt x="423" y="24"/>
                        </a:lnTo>
                        <a:lnTo>
                          <a:pt x="423" y="32"/>
                        </a:lnTo>
                        <a:lnTo>
                          <a:pt x="415" y="40"/>
                        </a:lnTo>
                        <a:lnTo>
                          <a:pt x="407" y="40"/>
                        </a:lnTo>
                        <a:lnTo>
                          <a:pt x="407" y="48"/>
                        </a:lnTo>
                        <a:lnTo>
                          <a:pt x="399" y="48"/>
                        </a:lnTo>
                        <a:lnTo>
                          <a:pt x="399" y="56"/>
                        </a:lnTo>
                        <a:lnTo>
                          <a:pt x="399" y="64"/>
                        </a:lnTo>
                        <a:lnTo>
                          <a:pt x="399" y="72"/>
                        </a:lnTo>
                        <a:lnTo>
                          <a:pt x="391" y="80"/>
                        </a:lnTo>
                        <a:lnTo>
                          <a:pt x="383" y="80"/>
                        </a:lnTo>
                        <a:lnTo>
                          <a:pt x="383" y="88"/>
                        </a:lnTo>
                        <a:lnTo>
                          <a:pt x="375" y="88"/>
                        </a:lnTo>
                        <a:lnTo>
                          <a:pt x="367" y="88"/>
                        </a:lnTo>
                        <a:lnTo>
                          <a:pt x="367" y="96"/>
                        </a:lnTo>
                        <a:lnTo>
                          <a:pt x="359" y="96"/>
                        </a:lnTo>
                        <a:lnTo>
                          <a:pt x="359" y="104"/>
                        </a:lnTo>
                        <a:lnTo>
                          <a:pt x="359" y="112"/>
                        </a:lnTo>
                        <a:lnTo>
                          <a:pt x="359" y="120"/>
                        </a:lnTo>
                        <a:lnTo>
                          <a:pt x="351" y="120"/>
                        </a:lnTo>
                        <a:lnTo>
                          <a:pt x="343" y="120"/>
                        </a:lnTo>
                        <a:lnTo>
                          <a:pt x="351" y="128"/>
                        </a:lnTo>
                        <a:lnTo>
                          <a:pt x="359" y="128"/>
                        </a:lnTo>
                        <a:lnTo>
                          <a:pt x="367" y="136"/>
                        </a:lnTo>
                        <a:lnTo>
                          <a:pt x="375" y="136"/>
                        </a:lnTo>
                        <a:lnTo>
                          <a:pt x="375" y="144"/>
                        </a:lnTo>
                        <a:lnTo>
                          <a:pt x="383" y="144"/>
                        </a:lnTo>
                        <a:lnTo>
                          <a:pt x="391" y="144"/>
                        </a:lnTo>
                        <a:lnTo>
                          <a:pt x="399" y="144"/>
                        </a:lnTo>
                        <a:lnTo>
                          <a:pt x="399" y="152"/>
                        </a:lnTo>
                        <a:lnTo>
                          <a:pt x="399" y="160"/>
                        </a:lnTo>
                        <a:lnTo>
                          <a:pt x="407" y="160"/>
                        </a:lnTo>
                        <a:lnTo>
                          <a:pt x="407" y="168"/>
                        </a:lnTo>
                        <a:lnTo>
                          <a:pt x="415" y="168"/>
                        </a:lnTo>
                        <a:lnTo>
                          <a:pt x="415" y="176"/>
                        </a:lnTo>
                        <a:lnTo>
                          <a:pt x="423" y="176"/>
                        </a:lnTo>
                        <a:lnTo>
                          <a:pt x="431" y="176"/>
                        </a:lnTo>
                        <a:lnTo>
                          <a:pt x="431" y="168"/>
                        </a:lnTo>
                        <a:lnTo>
                          <a:pt x="439" y="168"/>
                        </a:lnTo>
                        <a:lnTo>
                          <a:pt x="447" y="160"/>
                        </a:lnTo>
                        <a:lnTo>
                          <a:pt x="455" y="160"/>
                        </a:lnTo>
                        <a:lnTo>
                          <a:pt x="455" y="152"/>
                        </a:lnTo>
                        <a:lnTo>
                          <a:pt x="455" y="160"/>
                        </a:lnTo>
                        <a:lnTo>
                          <a:pt x="463" y="168"/>
                        </a:lnTo>
                        <a:lnTo>
                          <a:pt x="463" y="176"/>
                        </a:lnTo>
                        <a:lnTo>
                          <a:pt x="463" y="184"/>
                        </a:lnTo>
                        <a:lnTo>
                          <a:pt x="463" y="192"/>
                        </a:lnTo>
                        <a:lnTo>
                          <a:pt x="471" y="192"/>
                        </a:lnTo>
                        <a:lnTo>
                          <a:pt x="479" y="192"/>
                        </a:lnTo>
                        <a:lnTo>
                          <a:pt x="479" y="200"/>
                        </a:lnTo>
                        <a:lnTo>
                          <a:pt x="479" y="208"/>
                        </a:lnTo>
                        <a:lnTo>
                          <a:pt x="479" y="216"/>
                        </a:lnTo>
                        <a:lnTo>
                          <a:pt x="487" y="216"/>
                        </a:lnTo>
                        <a:lnTo>
                          <a:pt x="487" y="224"/>
                        </a:lnTo>
                        <a:lnTo>
                          <a:pt x="487" y="232"/>
                        </a:lnTo>
                        <a:lnTo>
                          <a:pt x="495" y="232"/>
                        </a:lnTo>
                        <a:lnTo>
                          <a:pt x="487" y="232"/>
                        </a:lnTo>
                        <a:lnTo>
                          <a:pt x="479" y="232"/>
                        </a:lnTo>
                        <a:lnTo>
                          <a:pt x="471" y="232"/>
                        </a:lnTo>
                        <a:lnTo>
                          <a:pt x="463" y="232"/>
                        </a:lnTo>
                        <a:lnTo>
                          <a:pt x="455" y="232"/>
                        </a:lnTo>
                        <a:lnTo>
                          <a:pt x="455" y="224"/>
                        </a:lnTo>
                        <a:lnTo>
                          <a:pt x="447" y="224"/>
                        </a:lnTo>
                        <a:lnTo>
                          <a:pt x="439" y="224"/>
                        </a:lnTo>
                        <a:lnTo>
                          <a:pt x="439" y="216"/>
                        </a:lnTo>
                        <a:lnTo>
                          <a:pt x="439" y="208"/>
                        </a:lnTo>
                        <a:lnTo>
                          <a:pt x="431" y="208"/>
                        </a:lnTo>
                        <a:lnTo>
                          <a:pt x="423" y="208"/>
                        </a:lnTo>
                        <a:lnTo>
                          <a:pt x="423" y="216"/>
                        </a:lnTo>
                        <a:lnTo>
                          <a:pt x="415" y="216"/>
                        </a:lnTo>
                        <a:lnTo>
                          <a:pt x="415" y="224"/>
                        </a:lnTo>
                        <a:lnTo>
                          <a:pt x="415" y="232"/>
                        </a:lnTo>
                        <a:lnTo>
                          <a:pt x="415" y="240"/>
                        </a:lnTo>
                        <a:lnTo>
                          <a:pt x="415" y="248"/>
                        </a:lnTo>
                        <a:lnTo>
                          <a:pt x="407" y="248"/>
                        </a:lnTo>
                        <a:lnTo>
                          <a:pt x="407" y="255"/>
                        </a:lnTo>
                        <a:lnTo>
                          <a:pt x="407" y="263"/>
                        </a:lnTo>
                        <a:lnTo>
                          <a:pt x="407" y="271"/>
                        </a:lnTo>
                        <a:lnTo>
                          <a:pt x="399" y="271"/>
                        </a:lnTo>
                        <a:lnTo>
                          <a:pt x="399" y="279"/>
                        </a:lnTo>
                        <a:lnTo>
                          <a:pt x="391" y="279"/>
                        </a:lnTo>
                        <a:lnTo>
                          <a:pt x="383" y="279"/>
                        </a:lnTo>
                        <a:lnTo>
                          <a:pt x="375" y="279"/>
                        </a:lnTo>
                        <a:lnTo>
                          <a:pt x="375" y="287"/>
                        </a:lnTo>
                        <a:lnTo>
                          <a:pt x="375" y="295"/>
                        </a:lnTo>
                        <a:lnTo>
                          <a:pt x="375" y="303"/>
                        </a:lnTo>
                        <a:lnTo>
                          <a:pt x="375" y="311"/>
                        </a:lnTo>
                        <a:lnTo>
                          <a:pt x="367" y="319"/>
                        </a:lnTo>
                        <a:lnTo>
                          <a:pt x="367" y="327"/>
                        </a:lnTo>
                        <a:lnTo>
                          <a:pt x="375" y="327"/>
                        </a:lnTo>
                        <a:lnTo>
                          <a:pt x="383" y="327"/>
                        </a:lnTo>
                        <a:lnTo>
                          <a:pt x="391" y="335"/>
                        </a:lnTo>
                        <a:lnTo>
                          <a:pt x="399" y="335"/>
                        </a:lnTo>
                        <a:lnTo>
                          <a:pt x="399" y="343"/>
                        </a:lnTo>
                        <a:lnTo>
                          <a:pt x="399" y="351"/>
                        </a:lnTo>
                        <a:lnTo>
                          <a:pt x="407" y="351"/>
                        </a:lnTo>
                        <a:lnTo>
                          <a:pt x="415" y="351"/>
                        </a:lnTo>
                        <a:lnTo>
                          <a:pt x="415" y="359"/>
                        </a:lnTo>
                        <a:lnTo>
                          <a:pt x="423" y="359"/>
                        </a:lnTo>
                        <a:lnTo>
                          <a:pt x="431" y="359"/>
                        </a:lnTo>
                        <a:lnTo>
                          <a:pt x="431" y="367"/>
                        </a:lnTo>
                        <a:lnTo>
                          <a:pt x="439" y="367"/>
                        </a:lnTo>
                        <a:lnTo>
                          <a:pt x="447" y="367"/>
                        </a:lnTo>
                        <a:lnTo>
                          <a:pt x="455" y="375"/>
                        </a:lnTo>
                        <a:lnTo>
                          <a:pt x="455" y="383"/>
                        </a:lnTo>
                        <a:lnTo>
                          <a:pt x="455" y="391"/>
                        </a:lnTo>
                        <a:lnTo>
                          <a:pt x="455" y="399"/>
                        </a:lnTo>
                        <a:lnTo>
                          <a:pt x="455" y="407"/>
                        </a:lnTo>
                        <a:lnTo>
                          <a:pt x="455" y="415"/>
                        </a:lnTo>
                        <a:lnTo>
                          <a:pt x="447" y="415"/>
                        </a:lnTo>
                        <a:lnTo>
                          <a:pt x="439" y="423"/>
                        </a:lnTo>
                        <a:lnTo>
                          <a:pt x="431" y="431"/>
                        </a:lnTo>
                        <a:lnTo>
                          <a:pt x="431" y="439"/>
                        </a:lnTo>
                        <a:lnTo>
                          <a:pt x="431" y="447"/>
                        </a:lnTo>
                        <a:lnTo>
                          <a:pt x="423" y="447"/>
                        </a:lnTo>
                        <a:lnTo>
                          <a:pt x="423" y="455"/>
                        </a:lnTo>
                        <a:lnTo>
                          <a:pt x="415" y="455"/>
                        </a:lnTo>
                        <a:lnTo>
                          <a:pt x="407" y="455"/>
                        </a:lnTo>
                        <a:lnTo>
                          <a:pt x="399" y="455"/>
                        </a:lnTo>
                        <a:lnTo>
                          <a:pt x="399" y="447"/>
                        </a:lnTo>
                        <a:lnTo>
                          <a:pt x="391" y="455"/>
                        </a:lnTo>
                        <a:lnTo>
                          <a:pt x="383" y="455"/>
                        </a:lnTo>
                        <a:lnTo>
                          <a:pt x="383" y="463"/>
                        </a:lnTo>
                        <a:lnTo>
                          <a:pt x="375" y="463"/>
                        </a:lnTo>
                        <a:lnTo>
                          <a:pt x="367" y="463"/>
                        </a:lnTo>
                        <a:lnTo>
                          <a:pt x="359" y="463"/>
                        </a:lnTo>
                        <a:lnTo>
                          <a:pt x="351" y="463"/>
                        </a:lnTo>
                        <a:lnTo>
                          <a:pt x="351" y="455"/>
                        </a:lnTo>
                        <a:lnTo>
                          <a:pt x="351" y="447"/>
                        </a:lnTo>
                        <a:lnTo>
                          <a:pt x="343" y="447"/>
                        </a:lnTo>
                        <a:lnTo>
                          <a:pt x="343" y="439"/>
                        </a:lnTo>
                        <a:lnTo>
                          <a:pt x="343" y="431"/>
                        </a:lnTo>
                        <a:lnTo>
                          <a:pt x="335" y="431"/>
                        </a:lnTo>
                        <a:lnTo>
                          <a:pt x="327" y="431"/>
                        </a:lnTo>
                        <a:lnTo>
                          <a:pt x="319" y="423"/>
                        </a:lnTo>
                        <a:lnTo>
                          <a:pt x="311" y="415"/>
                        </a:lnTo>
                        <a:lnTo>
                          <a:pt x="303" y="415"/>
                        </a:lnTo>
                        <a:lnTo>
                          <a:pt x="295" y="415"/>
                        </a:lnTo>
                        <a:lnTo>
                          <a:pt x="295" y="407"/>
                        </a:lnTo>
                        <a:lnTo>
                          <a:pt x="287" y="407"/>
                        </a:lnTo>
                        <a:lnTo>
                          <a:pt x="287" y="399"/>
                        </a:lnTo>
                        <a:lnTo>
                          <a:pt x="287" y="391"/>
                        </a:lnTo>
                        <a:lnTo>
                          <a:pt x="279" y="391"/>
                        </a:lnTo>
                        <a:lnTo>
                          <a:pt x="271" y="383"/>
                        </a:lnTo>
                        <a:lnTo>
                          <a:pt x="263" y="383"/>
                        </a:lnTo>
                        <a:lnTo>
                          <a:pt x="255" y="383"/>
                        </a:lnTo>
                        <a:lnTo>
                          <a:pt x="255" y="391"/>
                        </a:lnTo>
                        <a:lnTo>
                          <a:pt x="247" y="391"/>
                        </a:lnTo>
                        <a:lnTo>
                          <a:pt x="239" y="399"/>
                        </a:lnTo>
                        <a:lnTo>
                          <a:pt x="239" y="391"/>
                        </a:lnTo>
                        <a:lnTo>
                          <a:pt x="231" y="391"/>
                        </a:lnTo>
                        <a:lnTo>
                          <a:pt x="223" y="383"/>
                        </a:lnTo>
                        <a:lnTo>
                          <a:pt x="215" y="383"/>
                        </a:lnTo>
                        <a:lnTo>
                          <a:pt x="207" y="383"/>
                        </a:lnTo>
                        <a:lnTo>
                          <a:pt x="207" y="391"/>
                        </a:lnTo>
                        <a:lnTo>
                          <a:pt x="199" y="391"/>
                        </a:lnTo>
                        <a:lnTo>
                          <a:pt x="192" y="391"/>
                        </a:lnTo>
                        <a:lnTo>
                          <a:pt x="184" y="391"/>
                        </a:lnTo>
                        <a:lnTo>
                          <a:pt x="176" y="391"/>
                        </a:lnTo>
                        <a:lnTo>
                          <a:pt x="168" y="391"/>
                        </a:lnTo>
                        <a:lnTo>
                          <a:pt x="160" y="391"/>
                        </a:lnTo>
                        <a:lnTo>
                          <a:pt x="152" y="391"/>
                        </a:lnTo>
                        <a:lnTo>
                          <a:pt x="144" y="391"/>
                        </a:lnTo>
                        <a:lnTo>
                          <a:pt x="136" y="391"/>
                        </a:lnTo>
                        <a:lnTo>
                          <a:pt x="136" y="383"/>
                        </a:lnTo>
                        <a:lnTo>
                          <a:pt x="128" y="375"/>
                        </a:lnTo>
                        <a:lnTo>
                          <a:pt x="120" y="375"/>
                        </a:lnTo>
                        <a:lnTo>
                          <a:pt x="112" y="375"/>
                        </a:lnTo>
                        <a:lnTo>
                          <a:pt x="104" y="375"/>
                        </a:lnTo>
                        <a:lnTo>
                          <a:pt x="104" y="367"/>
                        </a:lnTo>
                        <a:lnTo>
                          <a:pt x="96" y="359"/>
                        </a:lnTo>
                        <a:lnTo>
                          <a:pt x="88" y="359"/>
                        </a:lnTo>
                        <a:lnTo>
                          <a:pt x="88" y="351"/>
                        </a:lnTo>
                        <a:lnTo>
                          <a:pt x="88" y="343"/>
                        </a:lnTo>
                        <a:lnTo>
                          <a:pt x="88" y="335"/>
                        </a:lnTo>
                        <a:lnTo>
                          <a:pt x="80" y="335"/>
                        </a:lnTo>
                        <a:lnTo>
                          <a:pt x="72" y="335"/>
                        </a:lnTo>
                        <a:lnTo>
                          <a:pt x="64" y="335"/>
                        </a:lnTo>
                        <a:lnTo>
                          <a:pt x="64" y="327"/>
                        </a:lnTo>
                        <a:lnTo>
                          <a:pt x="56" y="327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68" name="Freeform 32"/>
                  <p:cNvSpPr/>
                  <p:nvPr/>
                </p:nvSpPr>
                <p:spPr>
                  <a:xfrm>
                    <a:off x="7047611" y="3248825"/>
                    <a:ext cx="606108" cy="622927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399" h="463">
                        <a:moveTo>
                          <a:pt x="48" y="295"/>
                        </a:moveTo>
                        <a:lnTo>
                          <a:pt x="56" y="295"/>
                        </a:lnTo>
                        <a:lnTo>
                          <a:pt x="64" y="295"/>
                        </a:lnTo>
                        <a:lnTo>
                          <a:pt x="72" y="295"/>
                        </a:lnTo>
                        <a:lnTo>
                          <a:pt x="72" y="287"/>
                        </a:lnTo>
                        <a:lnTo>
                          <a:pt x="80" y="287"/>
                        </a:lnTo>
                        <a:lnTo>
                          <a:pt x="80" y="279"/>
                        </a:lnTo>
                        <a:lnTo>
                          <a:pt x="80" y="271"/>
                        </a:lnTo>
                        <a:lnTo>
                          <a:pt x="88" y="271"/>
                        </a:lnTo>
                        <a:lnTo>
                          <a:pt x="88" y="263"/>
                        </a:lnTo>
                        <a:lnTo>
                          <a:pt x="96" y="263"/>
                        </a:lnTo>
                        <a:lnTo>
                          <a:pt x="96" y="255"/>
                        </a:lnTo>
                        <a:lnTo>
                          <a:pt x="96" y="247"/>
                        </a:lnTo>
                        <a:lnTo>
                          <a:pt x="104" y="247"/>
                        </a:lnTo>
                        <a:lnTo>
                          <a:pt x="104" y="239"/>
                        </a:lnTo>
                        <a:lnTo>
                          <a:pt x="112" y="239"/>
                        </a:lnTo>
                        <a:lnTo>
                          <a:pt x="112" y="231"/>
                        </a:lnTo>
                        <a:lnTo>
                          <a:pt x="104" y="231"/>
                        </a:lnTo>
                        <a:lnTo>
                          <a:pt x="104" y="223"/>
                        </a:lnTo>
                        <a:lnTo>
                          <a:pt x="96" y="223"/>
                        </a:lnTo>
                        <a:lnTo>
                          <a:pt x="88" y="223"/>
                        </a:lnTo>
                        <a:lnTo>
                          <a:pt x="88" y="215"/>
                        </a:lnTo>
                        <a:lnTo>
                          <a:pt x="80" y="215"/>
                        </a:lnTo>
                        <a:lnTo>
                          <a:pt x="72" y="207"/>
                        </a:lnTo>
                        <a:lnTo>
                          <a:pt x="64" y="207"/>
                        </a:lnTo>
                        <a:lnTo>
                          <a:pt x="64" y="199"/>
                        </a:lnTo>
                        <a:lnTo>
                          <a:pt x="64" y="191"/>
                        </a:lnTo>
                        <a:lnTo>
                          <a:pt x="56" y="191"/>
                        </a:lnTo>
                        <a:lnTo>
                          <a:pt x="48" y="191"/>
                        </a:lnTo>
                        <a:lnTo>
                          <a:pt x="40" y="183"/>
                        </a:lnTo>
                        <a:lnTo>
                          <a:pt x="32" y="183"/>
                        </a:lnTo>
                        <a:lnTo>
                          <a:pt x="24" y="175"/>
                        </a:lnTo>
                        <a:lnTo>
                          <a:pt x="16" y="175"/>
                        </a:lnTo>
                        <a:lnTo>
                          <a:pt x="16" y="167"/>
                        </a:lnTo>
                        <a:lnTo>
                          <a:pt x="8" y="167"/>
                        </a:lnTo>
                        <a:lnTo>
                          <a:pt x="0" y="159"/>
                        </a:lnTo>
                        <a:lnTo>
                          <a:pt x="0" y="151"/>
                        </a:lnTo>
                        <a:lnTo>
                          <a:pt x="8" y="151"/>
                        </a:lnTo>
                        <a:lnTo>
                          <a:pt x="16" y="151"/>
                        </a:lnTo>
                        <a:lnTo>
                          <a:pt x="16" y="143"/>
                        </a:lnTo>
                        <a:lnTo>
                          <a:pt x="24" y="143"/>
                        </a:lnTo>
                        <a:lnTo>
                          <a:pt x="24" y="135"/>
                        </a:lnTo>
                        <a:lnTo>
                          <a:pt x="32" y="135"/>
                        </a:lnTo>
                        <a:lnTo>
                          <a:pt x="32" y="127"/>
                        </a:lnTo>
                        <a:lnTo>
                          <a:pt x="32" y="119"/>
                        </a:lnTo>
                        <a:lnTo>
                          <a:pt x="40" y="119"/>
                        </a:lnTo>
                        <a:lnTo>
                          <a:pt x="40" y="111"/>
                        </a:lnTo>
                        <a:lnTo>
                          <a:pt x="48" y="111"/>
                        </a:lnTo>
                        <a:lnTo>
                          <a:pt x="48" y="104"/>
                        </a:lnTo>
                        <a:lnTo>
                          <a:pt x="48" y="96"/>
                        </a:lnTo>
                        <a:lnTo>
                          <a:pt x="48" y="88"/>
                        </a:lnTo>
                        <a:lnTo>
                          <a:pt x="48" y="80"/>
                        </a:lnTo>
                        <a:lnTo>
                          <a:pt x="40" y="80"/>
                        </a:lnTo>
                        <a:lnTo>
                          <a:pt x="40" y="72"/>
                        </a:lnTo>
                        <a:lnTo>
                          <a:pt x="32" y="72"/>
                        </a:lnTo>
                        <a:lnTo>
                          <a:pt x="32" y="64"/>
                        </a:lnTo>
                        <a:lnTo>
                          <a:pt x="40" y="64"/>
                        </a:lnTo>
                        <a:lnTo>
                          <a:pt x="48" y="64"/>
                        </a:lnTo>
                        <a:lnTo>
                          <a:pt x="56" y="64"/>
                        </a:lnTo>
                        <a:lnTo>
                          <a:pt x="64" y="72"/>
                        </a:lnTo>
                        <a:lnTo>
                          <a:pt x="72" y="72"/>
                        </a:lnTo>
                        <a:lnTo>
                          <a:pt x="80" y="72"/>
                        </a:lnTo>
                        <a:lnTo>
                          <a:pt x="80" y="80"/>
                        </a:lnTo>
                        <a:lnTo>
                          <a:pt x="88" y="80"/>
                        </a:lnTo>
                        <a:lnTo>
                          <a:pt x="88" y="88"/>
                        </a:lnTo>
                        <a:lnTo>
                          <a:pt x="96" y="88"/>
                        </a:lnTo>
                        <a:lnTo>
                          <a:pt x="104" y="88"/>
                        </a:lnTo>
                        <a:lnTo>
                          <a:pt x="112" y="96"/>
                        </a:lnTo>
                        <a:lnTo>
                          <a:pt x="120" y="96"/>
                        </a:lnTo>
                        <a:lnTo>
                          <a:pt x="128" y="96"/>
                        </a:lnTo>
                        <a:lnTo>
                          <a:pt x="128" y="88"/>
                        </a:lnTo>
                        <a:lnTo>
                          <a:pt x="128" y="80"/>
                        </a:lnTo>
                        <a:lnTo>
                          <a:pt x="128" y="72"/>
                        </a:lnTo>
                        <a:lnTo>
                          <a:pt x="128" y="64"/>
                        </a:lnTo>
                        <a:lnTo>
                          <a:pt x="120" y="64"/>
                        </a:lnTo>
                        <a:lnTo>
                          <a:pt x="112" y="56"/>
                        </a:lnTo>
                        <a:lnTo>
                          <a:pt x="112" y="48"/>
                        </a:lnTo>
                        <a:lnTo>
                          <a:pt x="112" y="40"/>
                        </a:lnTo>
                        <a:lnTo>
                          <a:pt x="112" y="32"/>
                        </a:lnTo>
                        <a:lnTo>
                          <a:pt x="104" y="32"/>
                        </a:lnTo>
                        <a:lnTo>
                          <a:pt x="96" y="32"/>
                        </a:lnTo>
                        <a:lnTo>
                          <a:pt x="88" y="32"/>
                        </a:lnTo>
                        <a:lnTo>
                          <a:pt x="88" y="24"/>
                        </a:lnTo>
                        <a:lnTo>
                          <a:pt x="88" y="16"/>
                        </a:lnTo>
                        <a:lnTo>
                          <a:pt x="96" y="16"/>
                        </a:lnTo>
                        <a:lnTo>
                          <a:pt x="96" y="8"/>
                        </a:lnTo>
                        <a:lnTo>
                          <a:pt x="104" y="8"/>
                        </a:lnTo>
                        <a:lnTo>
                          <a:pt x="104" y="0"/>
                        </a:lnTo>
                        <a:lnTo>
                          <a:pt x="112" y="0"/>
                        </a:lnTo>
                        <a:lnTo>
                          <a:pt x="112" y="8"/>
                        </a:lnTo>
                        <a:lnTo>
                          <a:pt x="120" y="16"/>
                        </a:lnTo>
                        <a:lnTo>
                          <a:pt x="128" y="16"/>
                        </a:lnTo>
                        <a:lnTo>
                          <a:pt x="128" y="24"/>
                        </a:lnTo>
                        <a:lnTo>
                          <a:pt x="136" y="24"/>
                        </a:lnTo>
                        <a:lnTo>
                          <a:pt x="144" y="24"/>
                        </a:lnTo>
                        <a:lnTo>
                          <a:pt x="144" y="32"/>
                        </a:lnTo>
                        <a:lnTo>
                          <a:pt x="152" y="32"/>
                        </a:lnTo>
                        <a:lnTo>
                          <a:pt x="160" y="32"/>
                        </a:lnTo>
                        <a:lnTo>
                          <a:pt x="168" y="32"/>
                        </a:lnTo>
                        <a:lnTo>
                          <a:pt x="192" y="48"/>
                        </a:lnTo>
                        <a:lnTo>
                          <a:pt x="192" y="56"/>
                        </a:lnTo>
                        <a:lnTo>
                          <a:pt x="200" y="56"/>
                        </a:lnTo>
                        <a:lnTo>
                          <a:pt x="208" y="56"/>
                        </a:lnTo>
                        <a:lnTo>
                          <a:pt x="208" y="64"/>
                        </a:lnTo>
                        <a:lnTo>
                          <a:pt x="208" y="72"/>
                        </a:lnTo>
                        <a:lnTo>
                          <a:pt x="216" y="72"/>
                        </a:lnTo>
                        <a:lnTo>
                          <a:pt x="224" y="72"/>
                        </a:lnTo>
                        <a:lnTo>
                          <a:pt x="232" y="72"/>
                        </a:lnTo>
                        <a:lnTo>
                          <a:pt x="240" y="72"/>
                        </a:lnTo>
                        <a:lnTo>
                          <a:pt x="240" y="80"/>
                        </a:lnTo>
                        <a:lnTo>
                          <a:pt x="240" y="88"/>
                        </a:lnTo>
                        <a:lnTo>
                          <a:pt x="240" y="96"/>
                        </a:lnTo>
                        <a:lnTo>
                          <a:pt x="240" y="104"/>
                        </a:lnTo>
                        <a:lnTo>
                          <a:pt x="248" y="104"/>
                        </a:lnTo>
                        <a:lnTo>
                          <a:pt x="248" y="111"/>
                        </a:lnTo>
                        <a:lnTo>
                          <a:pt x="256" y="111"/>
                        </a:lnTo>
                        <a:lnTo>
                          <a:pt x="264" y="111"/>
                        </a:lnTo>
                        <a:lnTo>
                          <a:pt x="264" y="119"/>
                        </a:lnTo>
                        <a:lnTo>
                          <a:pt x="264" y="127"/>
                        </a:lnTo>
                        <a:lnTo>
                          <a:pt x="264" y="135"/>
                        </a:lnTo>
                        <a:lnTo>
                          <a:pt x="264" y="143"/>
                        </a:lnTo>
                        <a:lnTo>
                          <a:pt x="272" y="143"/>
                        </a:lnTo>
                        <a:lnTo>
                          <a:pt x="280" y="143"/>
                        </a:lnTo>
                        <a:lnTo>
                          <a:pt x="280" y="135"/>
                        </a:lnTo>
                        <a:lnTo>
                          <a:pt x="288" y="135"/>
                        </a:lnTo>
                        <a:lnTo>
                          <a:pt x="296" y="135"/>
                        </a:lnTo>
                        <a:lnTo>
                          <a:pt x="304" y="135"/>
                        </a:lnTo>
                        <a:lnTo>
                          <a:pt x="312" y="143"/>
                        </a:lnTo>
                        <a:lnTo>
                          <a:pt x="320" y="143"/>
                        </a:lnTo>
                        <a:lnTo>
                          <a:pt x="328" y="135"/>
                        </a:lnTo>
                        <a:lnTo>
                          <a:pt x="336" y="135"/>
                        </a:lnTo>
                        <a:lnTo>
                          <a:pt x="344" y="143"/>
                        </a:lnTo>
                        <a:lnTo>
                          <a:pt x="344" y="151"/>
                        </a:lnTo>
                        <a:lnTo>
                          <a:pt x="351" y="151"/>
                        </a:lnTo>
                        <a:lnTo>
                          <a:pt x="351" y="159"/>
                        </a:lnTo>
                        <a:lnTo>
                          <a:pt x="359" y="159"/>
                        </a:lnTo>
                        <a:lnTo>
                          <a:pt x="359" y="167"/>
                        </a:lnTo>
                        <a:lnTo>
                          <a:pt x="351" y="167"/>
                        </a:lnTo>
                        <a:lnTo>
                          <a:pt x="344" y="167"/>
                        </a:lnTo>
                        <a:lnTo>
                          <a:pt x="336" y="167"/>
                        </a:lnTo>
                        <a:lnTo>
                          <a:pt x="328" y="167"/>
                        </a:lnTo>
                        <a:lnTo>
                          <a:pt x="320" y="167"/>
                        </a:lnTo>
                        <a:lnTo>
                          <a:pt x="312" y="167"/>
                        </a:lnTo>
                        <a:lnTo>
                          <a:pt x="304" y="167"/>
                        </a:lnTo>
                        <a:lnTo>
                          <a:pt x="304" y="175"/>
                        </a:lnTo>
                        <a:lnTo>
                          <a:pt x="304" y="183"/>
                        </a:lnTo>
                        <a:lnTo>
                          <a:pt x="312" y="183"/>
                        </a:lnTo>
                        <a:lnTo>
                          <a:pt x="312" y="191"/>
                        </a:lnTo>
                        <a:lnTo>
                          <a:pt x="320" y="199"/>
                        </a:lnTo>
                        <a:lnTo>
                          <a:pt x="328" y="199"/>
                        </a:lnTo>
                        <a:lnTo>
                          <a:pt x="328" y="207"/>
                        </a:lnTo>
                        <a:lnTo>
                          <a:pt x="328" y="215"/>
                        </a:lnTo>
                        <a:lnTo>
                          <a:pt x="320" y="215"/>
                        </a:lnTo>
                        <a:lnTo>
                          <a:pt x="312" y="223"/>
                        </a:lnTo>
                        <a:lnTo>
                          <a:pt x="304" y="223"/>
                        </a:lnTo>
                        <a:lnTo>
                          <a:pt x="304" y="231"/>
                        </a:lnTo>
                        <a:lnTo>
                          <a:pt x="296" y="231"/>
                        </a:lnTo>
                        <a:lnTo>
                          <a:pt x="288" y="231"/>
                        </a:lnTo>
                        <a:lnTo>
                          <a:pt x="288" y="239"/>
                        </a:lnTo>
                        <a:lnTo>
                          <a:pt x="296" y="239"/>
                        </a:lnTo>
                        <a:lnTo>
                          <a:pt x="296" y="247"/>
                        </a:lnTo>
                        <a:lnTo>
                          <a:pt x="304" y="247"/>
                        </a:lnTo>
                        <a:lnTo>
                          <a:pt x="312" y="247"/>
                        </a:lnTo>
                        <a:lnTo>
                          <a:pt x="320" y="247"/>
                        </a:lnTo>
                        <a:lnTo>
                          <a:pt x="320" y="255"/>
                        </a:lnTo>
                        <a:lnTo>
                          <a:pt x="328" y="255"/>
                        </a:lnTo>
                        <a:lnTo>
                          <a:pt x="336" y="255"/>
                        </a:lnTo>
                        <a:lnTo>
                          <a:pt x="336" y="263"/>
                        </a:lnTo>
                        <a:lnTo>
                          <a:pt x="344" y="263"/>
                        </a:lnTo>
                        <a:lnTo>
                          <a:pt x="344" y="271"/>
                        </a:lnTo>
                        <a:lnTo>
                          <a:pt x="351" y="271"/>
                        </a:lnTo>
                        <a:lnTo>
                          <a:pt x="359" y="271"/>
                        </a:lnTo>
                        <a:lnTo>
                          <a:pt x="359" y="279"/>
                        </a:lnTo>
                        <a:lnTo>
                          <a:pt x="367" y="279"/>
                        </a:lnTo>
                        <a:lnTo>
                          <a:pt x="367" y="287"/>
                        </a:lnTo>
                        <a:lnTo>
                          <a:pt x="375" y="287"/>
                        </a:lnTo>
                        <a:lnTo>
                          <a:pt x="383" y="279"/>
                        </a:lnTo>
                        <a:lnTo>
                          <a:pt x="391" y="279"/>
                        </a:lnTo>
                        <a:lnTo>
                          <a:pt x="399" y="279"/>
                        </a:lnTo>
                        <a:lnTo>
                          <a:pt x="399" y="287"/>
                        </a:lnTo>
                        <a:lnTo>
                          <a:pt x="399" y="295"/>
                        </a:lnTo>
                        <a:lnTo>
                          <a:pt x="399" y="303"/>
                        </a:lnTo>
                        <a:lnTo>
                          <a:pt x="399" y="311"/>
                        </a:lnTo>
                        <a:lnTo>
                          <a:pt x="399" y="319"/>
                        </a:lnTo>
                        <a:lnTo>
                          <a:pt x="391" y="327"/>
                        </a:lnTo>
                        <a:lnTo>
                          <a:pt x="391" y="335"/>
                        </a:lnTo>
                        <a:lnTo>
                          <a:pt x="383" y="335"/>
                        </a:lnTo>
                        <a:lnTo>
                          <a:pt x="383" y="343"/>
                        </a:lnTo>
                        <a:lnTo>
                          <a:pt x="375" y="343"/>
                        </a:lnTo>
                        <a:lnTo>
                          <a:pt x="375" y="351"/>
                        </a:lnTo>
                        <a:lnTo>
                          <a:pt x="375" y="359"/>
                        </a:lnTo>
                        <a:lnTo>
                          <a:pt x="367" y="359"/>
                        </a:lnTo>
                        <a:lnTo>
                          <a:pt x="367" y="367"/>
                        </a:lnTo>
                        <a:lnTo>
                          <a:pt x="359" y="375"/>
                        </a:lnTo>
                        <a:lnTo>
                          <a:pt x="359" y="383"/>
                        </a:lnTo>
                        <a:lnTo>
                          <a:pt x="359" y="391"/>
                        </a:lnTo>
                        <a:lnTo>
                          <a:pt x="351" y="391"/>
                        </a:lnTo>
                        <a:lnTo>
                          <a:pt x="351" y="399"/>
                        </a:lnTo>
                        <a:lnTo>
                          <a:pt x="344" y="399"/>
                        </a:lnTo>
                        <a:lnTo>
                          <a:pt x="344" y="407"/>
                        </a:lnTo>
                        <a:lnTo>
                          <a:pt x="344" y="415"/>
                        </a:lnTo>
                        <a:lnTo>
                          <a:pt x="344" y="423"/>
                        </a:lnTo>
                        <a:lnTo>
                          <a:pt x="344" y="431"/>
                        </a:lnTo>
                        <a:lnTo>
                          <a:pt x="336" y="431"/>
                        </a:lnTo>
                        <a:lnTo>
                          <a:pt x="336" y="439"/>
                        </a:lnTo>
                        <a:lnTo>
                          <a:pt x="328" y="439"/>
                        </a:lnTo>
                        <a:lnTo>
                          <a:pt x="328" y="447"/>
                        </a:lnTo>
                        <a:lnTo>
                          <a:pt x="320" y="447"/>
                        </a:lnTo>
                        <a:lnTo>
                          <a:pt x="320" y="455"/>
                        </a:lnTo>
                        <a:lnTo>
                          <a:pt x="312" y="455"/>
                        </a:lnTo>
                        <a:lnTo>
                          <a:pt x="312" y="463"/>
                        </a:lnTo>
                        <a:lnTo>
                          <a:pt x="304" y="463"/>
                        </a:lnTo>
                        <a:lnTo>
                          <a:pt x="296" y="463"/>
                        </a:lnTo>
                        <a:lnTo>
                          <a:pt x="288" y="463"/>
                        </a:lnTo>
                        <a:lnTo>
                          <a:pt x="288" y="455"/>
                        </a:lnTo>
                        <a:lnTo>
                          <a:pt x="280" y="455"/>
                        </a:lnTo>
                        <a:lnTo>
                          <a:pt x="272" y="455"/>
                        </a:lnTo>
                        <a:lnTo>
                          <a:pt x="272" y="447"/>
                        </a:lnTo>
                        <a:lnTo>
                          <a:pt x="264" y="447"/>
                        </a:lnTo>
                        <a:lnTo>
                          <a:pt x="256" y="447"/>
                        </a:lnTo>
                        <a:lnTo>
                          <a:pt x="248" y="447"/>
                        </a:lnTo>
                        <a:lnTo>
                          <a:pt x="248" y="439"/>
                        </a:lnTo>
                        <a:lnTo>
                          <a:pt x="240" y="439"/>
                        </a:lnTo>
                        <a:lnTo>
                          <a:pt x="232" y="431"/>
                        </a:lnTo>
                        <a:lnTo>
                          <a:pt x="232" y="423"/>
                        </a:lnTo>
                        <a:lnTo>
                          <a:pt x="232" y="415"/>
                        </a:lnTo>
                        <a:lnTo>
                          <a:pt x="224" y="407"/>
                        </a:lnTo>
                        <a:lnTo>
                          <a:pt x="216" y="407"/>
                        </a:lnTo>
                        <a:lnTo>
                          <a:pt x="216" y="415"/>
                        </a:lnTo>
                        <a:lnTo>
                          <a:pt x="216" y="423"/>
                        </a:lnTo>
                        <a:lnTo>
                          <a:pt x="216" y="431"/>
                        </a:lnTo>
                        <a:lnTo>
                          <a:pt x="216" y="439"/>
                        </a:lnTo>
                        <a:lnTo>
                          <a:pt x="224" y="439"/>
                        </a:lnTo>
                        <a:lnTo>
                          <a:pt x="216" y="439"/>
                        </a:lnTo>
                        <a:lnTo>
                          <a:pt x="216" y="447"/>
                        </a:lnTo>
                        <a:lnTo>
                          <a:pt x="216" y="455"/>
                        </a:lnTo>
                        <a:lnTo>
                          <a:pt x="208" y="455"/>
                        </a:lnTo>
                        <a:lnTo>
                          <a:pt x="200" y="455"/>
                        </a:lnTo>
                        <a:lnTo>
                          <a:pt x="192" y="455"/>
                        </a:lnTo>
                        <a:lnTo>
                          <a:pt x="184" y="447"/>
                        </a:lnTo>
                        <a:lnTo>
                          <a:pt x="184" y="439"/>
                        </a:lnTo>
                        <a:lnTo>
                          <a:pt x="184" y="431"/>
                        </a:lnTo>
                        <a:lnTo>
                          <a:pt x="192" y="431"/>
                        </a:lnTo>
                        <a:lnTo>
                          <a:pt x="192" y="423"/>
                        </a:lnTo>
                        <a:lnTo>
                          <a:pt x="192" y="415"/>
                        </a:lnTo>
                        <a:lnTo>
                          <a:pt x="192" y="407"/>
                        </a:lnTo>
                        <a:lnTo>
                          <a:pt x="184" y="399"/>
                        </a:lnTo>
                        <a:lnTo>
                          <a:pt x="176" y="399"/>
                        </a:lnTo>
                        <a:lnTo>
                          <a:pt x="176" y="407"/>
                        </a:lnTo>
                        <a:lnTo>
                          <a:pt x="176" y="415"/>
                        </a:lnTo>
                        <a:lnTo>
                          <a:pt x="176" y="423"/>
                        </a:lnTo>
                        <a:lnTo>
                          <a:pt x="176" y="431"/>
                        </a:lnTo>
                        <a:lnTo>
                          <a:pt x="176" y="439"/>
                        </a:lnTo>
                        <a:lnTo>
                          <a:pt x="168" y="439"/>
                        </a:lnTo>
                        <a:lnTo>
                          <a:pt x="160" y="439"/>
                        </a:lnTo>
                        <a:lnTo>
                          <a:pt x="152" y="439"/>
                        </a:lnTo>
                        <a:lnTo>
                          <a:pt x="144" y="439"/>
                        </a:lnTo>
                        <a:lnTo>
                          <a:pt x="136" y="439"/>
                        </a:lnTo>
                        <a:lnTo>
                          <a:pt x="128" y="439"/>
                        </a:lnTo>
                        <a:lnTo>
                          <a:pt x="120" y="431"/>
                        </a:lnTo>
                        <a:lnTo>
                          <a:pt x="120" y="423"/>
                        </a:lnTo>
                        <a:lnTo>
                          <a:pt x="120" y="415"/>
                        </a:lnTo>
                        <a:lnTo>
                          <a:pt x="128" y="415"/>
                        </a:lnTo>
                        <a:lnTo>
                          <a:pt x="128" y="407"/>
                        </a:lnTo>
                        <a:lnTo>
                          <a:pt x="128" y="399"/>
                        </a:lnTo>
                        <a:lnTo>
                          <a:pt x="128" y="391"/>
                        </a:lnTo>
                        <a:lnTo>
                          <a:pt x="128" y="383"/>
                        </a:lnTo>
                        <a:lnTo>
                          <a:pt x="120" y="375"/>
                        </a:lnTo>
                        <a:lnTo>
                          <a:pt x="120" y="367"/>
                        </a:lnTo>
                        <a:lnTo>
                          <a:pt x="120" y="359"/>
                        </a:lnTo>
                        <a:lnTo>
                          <a:pt x="112" y="351"/>
                        </a:lnTo>
                        <a:lnTo>
                          <a:pt x="104" y="343"/>
                        </a:lnTo>
                        <a:lnTo>
                          <a:pt x="96" y="343"/>
                        </a:lnTo>
                        <a:lnTo>
                          <a:pt x="88" y="335"/>
                        </a:lnTo>
                        <a:lnTo>
                          <a:pt x="88" y="327"/>
                        </a:lnTo>
                        <a:lnTo>
                          <a:pt x="80" y="319"/>
                        </a:lnTo>
                        <a:lnTo>
                          <a:pt x="80" y="311"/>
                        </a:lnTo>
                        <a:lnTo>
                          <a:pt x="72" y="311"/>
                        </a:lnTo>
                        <a:lnTo>
                          <a:pt x="72" y="303"/>
                        </a:lnTo>
                        <a:lnTo>
                          <a:pt x="64" y="303"/>
                        </a:lnTo>
                        <a:lnTo>
                          <a:pt x="56" y="295"/>
                        </a:lnTo>
                        <a:lnTo>
                          <a:pt x="48" y="295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E7072">
                          <a:alpha val="100000"/>
                        </a:srgbClr>
                      </a:gs>
                      <a:gs pos="22000">
                        <a:srgbClr val="89A2A5">
                          <a:alpha val="100000"/>
                        </a:srgbClr>
                      </a:gs>
                      <a:gs pos="45000">
                        <a:srgbClr val="A4C2C5">
                          <a:alpha val="100000"/>
                        </a:srgbClr>
                      </a:gs>
                      <a:gs pos="100000">
                        <a:srgbClr val="A4C2C5">
                          <a:alpha val="100000"/>
                        </a:srgbClr>
                      </a:gs>
                    </a:gsLst>
                    <a:lin ang="18900000" scaled="1"/>
                    <a:tileRect/>
                  </a:gradFill>
                  <a:ln w="12700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69" name="Freeform 33"/>
                  <p:cNvSpPr/>
                  <p:nvPr/>
                </p:nvSpPr>
                <p:spPr>
                  <a:xfrm>
                    <a:off x="6494208" y="2535501"/>
                    <a:ext cx="444479" cy="777425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0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295" h="575">
                        <a:moveTo>
                          <a:pt x="64" y="88"/>
                        </a:moveTo>
                        <a:lnTo>
                          <a:pt x="64" y="88"/>
                        </a:lnTo>
                        <a:lnTo>
                          <a:pt x="72" y="88"/>
                        </a:lnTo>
                        <a:lnTo>
                          <a:pt x="80" y="88"/>
                        </a:lnTo>
                        <a:lnTo>
                          <a:pt x="80" y="80"/>
                        </a:lnTo>
                        <a:lnTo>
                          <a:pt x="80" y="88"/>
                        </a:lnTo>
                        <a:lnTo>
                          <a:pt x="88" y="88"/>
                        </a:lnTo>
                        <a:lnTo>
                          <a:pt x="96" y="88"/>
                        </a:lnTo>
                        <a:lnTo>
                          <a:pt x="104" y="88"/>
                        </a:lnTo>
                        <a:lnTo>
                          <a:pt x="112" y="80"/>
                        </a:lnTo>
                        <a:lnTo>
                          <a:pt x="120" y="80"/>
                        </a:lnTo>
                        <a:lnTo>
                          <a:pt x="120" y="72"/>
                        </a:lnTo>
                        <a:lnTo>
                          <a:pt x="128" y="72"/>
                        </a:lnTo>
                        <a:lnTo>
                          <a:pt x="136" y="64"/>
                        </a:lnTo>
                        <a:lnTo>
                          <a:pt x="144" y="64"/>
                        </a:lnTo>
                        <a:lnTo>
                          <a:pt x="144" y="56"/>
                        </a:lnTo>
                        <a:lnTo>
                          <a:pt x="152" y="56"/>
                        </a:lnTo>
                        <a:lnTo>
                          <a:pt x="152" y="48"/>
                        </a:lnTo>
                        <a:lnTo>
                          <a:pt x="160" y="40"/>
                        </a:lnTo>
                        <a:lnTo>
                          <a:pt x="168" y="40"/>
                        </a:lnTo>
                        <a:lnTo>
                          <a:pt x="176" y="40"/>
                        </a:lnTo>
                        <a:lnTo>
                          <a:pt x="184" y="40"/>
                        </a:lnTo>
                        <a:lnTo>
                          <a:pt x="184" y="32"/>
                        </a:lnTo>
                        <a:lnTo>
                          <a:pt x="192" y="32"/>
                        </a:lnTo>
                        <a:lnTo>
                          <a:pt x="192" y="24"/>
                        </a:lnTo>
                        <a:lnTo>
                          <a:pt x="200" y="24"/>
                        </a:lnTo>
                        <a:lnTo>
                          <a:pt x="200" y="16"/>
                        </a:lnTo>
                        <a:lnTo>
                          <a:pt x="208" y="16"/>
                        </a:lnTo>
                        <a:lnTo>
                          <a:pt x="215" y="16"/>
                        </a:lnTo>
                        <a:lnTo>
                          <a:pt x="215" y="8"/>
                        </a:lnTo>
                        <a:lnTo>
                          <a:pt x="223" y="8"/>
                        </a:lnTo>
                        <a:lnTo>
                          <a:pt x="231" y="8"/>
                        </a:lnTo>
                        <a:lnTo>
                          <a:pt x="231" y="0"/>
                        </a:lnTo>
                        <a:lnTo>
                          <a:pt x="239" y="0"/>
                        </a:lnTo>
                        <a:lnTo>
                          <a:pt x="247" y="0"/>
                        </a:lnTo>
                        <a:lnTo>
                          <a:pt x="255" y="0"/>
                        </a:lnTo>
                        <a:lnTo>
                          <a:pt x="255" y="8"/>
                        </a:lnTo>
                        <a:lnTo>
                          <a:pt x="255" y="16"/>
                        </a:lnTo>
                        <a:lnTo>
                          <a:pt x="263" y="16"/>
                        </a:lnTo>
                        <a:lnTo>
                          <a:pt x="263" y="24"/>
                        </a:lnTo>
                        <a:lnTo>
                          <a:pt x="271" y="24"/>
                        </a:lnTo>
                        <a:lnTo>
                          <a:pt x="263" y="32"/>
                        </a:lnTo>
                        <a:lnTo>
                          <a:pt x="255" y="32"/>
                        </a:lnTo>
                        <a:lnTo>
                          <a:pt x="255" y="40"/>
                        </a:lnTo>
                        <a:lnTo>
                          <a:pt x="247" y="40"/>
                        </a:lnTo>
                        <a:lnTo>
                          <a:pt x="255" y="40"/>
                        </a:lnTo>
                        <a:lnTo>
                          <a:pt x="255" y="48"/>
                        </a:lnTo>
                        <a:lnTo>
                          <a:pt x="255" y="56"/>
                        </a:lnTo>
                        <a:lnTo>
                          <a:pt x="263" y="56"/>
                        </a:lnTo>
                        <a:lnTo>
                          <a:pt x="263" y="64"/>
                        </a:lnTo>
                        <a:lnTo>
                          <a:pt x="271" y="64"/>
                        </a:lnTo>
                        <a:lnTo>
                          <a:pt x="271" y="72"/>
                        </a:lnTo>
                        <a:lnTo>
                          <a:pt x="271" y="80"/>
                        </a:lnTo>
                        <a:lnTo>
                          <a:pt x="279" y="80"/>
                        </a:lnTo>
                        <a:lnTo>
                          <a:pt x="279" y="88"/>
                        </a:lnTo>
                        <a:lnTo>
                          <a:pt x="287" y="88"/>
                        </a:lnTo>
                        <a:lnTo>
                          <a:pt x="287" y="96"/>
                        </a:lnTo>
                        <a:lnTo>
                          <a:pt x="295" y="96"/>
                        </a:lnTo>
                        <a:lnTo>
                          <a:pt x="295" y="104"/>
                        </a:lnTo>
                        <a:lnTo>
                          <a:pt x="295" y="112"/>
                        </a:lnTo>
                        <a:lnTo>
                          <a:pt x="295" y="120"/>
                        </a:lnTo>
                        <a:lnTo>
                          <a:pt x="295" y="128"/>
                        </a:lnTo>
                        <a:lnTo>
                          <a:pt x="295" y="136"/>
                        </a:lnTo>
                        <a:lnTo>
                          <a:pt x="287" y="136"/>
                        </a:lnTo>
                        <a:lnTo>
                          <a:pt x="279" y="136"/>
                        </a:lnTo>
                        <a:lnTo>
                          <a:pt x="279" y="144"/>
                        </a:lnTo>
                        <a:lnTo>
                          <a:pt x="271" y="144"/>
                        </a:lnTo>
                        <a:lnTo>
                          <a:pt x="263" y="144"/>
                        </a:lnTo>
                        <a:lnTo>
                          <a:pt x="255" y="144"/>
                        </a:lnTo>
                        <a:lnTo>
                          <a:pt x="247" y="144"/>
                        </a:lnTo>
                        <a:lnTo>
                          <a:pt x="247" y="152"/>
                        </a:lnTo>
                        <a:lnTo>
                          <a:pt x="247" y="160"/>
                        </a:lnTo>
                        <a:lnTo>
                          <a:pt x="239" y="160"/>
                        </a:lnTo>
                        <a:lnTo>
                          <a:pt x="239" y="168"/>
                        </a:lnTo>
                        <a:lnTo>
                          <a:pt x="239" y="176"/>
                        </a:lnTo>
                        <a:lnTo>
                          <a:pt x="231" y="184"/>
                        </a:lnTo>
                        <a:lnTo>
                          <a:pt x="223" y="192"/>
                        </a:lnTo>
                        <a:lnTo>
                          <a:pt x="223" y="200"/>
                        </a:lnTo>
                        <a:lnTo>
                          <a:pt x="223" y="208"/>
                        </a:lnTo>
                        <a:lnTo>
                          <a:pt x="215" y="208"/>
                        </a:lnTo>
                        <a:lnTo>
                          <a:pt x="215" y="216"/>
                        </a:lnTo>
                        <a:lnTo>
                          <a:pt x="215" y="224"/>
                        </a:lnTo>
                        <a:lnTo>
                          <a:pt x="223" y="224"/>
                        </a:lnTo>
                        <a:lnTo>
                          <a:pt x="223" y="231"/>
                        </a:lnTo>
                        <a:lnTo>
                          <a:pt x="231" y="231"/>
                        </a:lnTo>
                        <a:lnTo>
                          <a:pt x="239" y="231"/>
                        </a:lnTo>
                        <a:lnTo>
                          <a:pt x="247" y="231"/>
                        </a:lnTo>
                        <a:lnTo>
                          <a:pt x="247" y="239"/>
                        </a:lnTo>
                        <a:lnTo>
                          <a:pt x="247" y="247"/>
                        </a:lnTo>
                        <a:lnTo>
                          <a:pt x="247" y="255"/>
                        </a:lnTo>
                        <a:lnTo>
                          <a:pt x="247" y="263"/>
                        </a:lnTo>
                        <a:lnTo>
                          <a:pt x="247" y="271"/>
                        </a:lnTo>
                        <a:lnTo>
                          <a:pt x="255" y="271"/>
                        </a:lnTo>
                        <a:lnTo>
                          <a:pt x="255" y="279"/>
                        </a:lnTo>
                        <a:lnTo>
                          <a:pt x="263" y="287"/>
                        </a:lnTo>
                        <a:lnTo>
                          <a:pt x="263" y="295"/>
                        </a:lnTo>
                        <a:lnTo>
                          <a:pt x="263" y="303"/>
                        </a:lnTo>
                        <a:lnTo>
                          <a:pt x="255" y="311"/>
                        </a:lnTo>
                        <a:lnTo>
                          <a:pt x="247" y="319"/>
                        </a:lnTo>
                        <a:lnTo>
                          <a:pt x="247" y="327"/>
                        </a:lnTo>
                        <a:lnTo>
                          <a:pt x="247" y="335"/>
                        </a:lnTo>
                        <a:lnTo>
                          <a:pt x="247" y="343"/>
                        </a:lnTo>
                        <a:lnTo>
                          <a:pt x="247" y="351"/>
                        </a:lnTo>
                        <a:lnTo>
                          <a:pt x="247" y="359"/>
                        </a:lnTo>
                        <a:lnTo>
                          <a:pt x="247" y="367"/>
                        </a:lnTo>
                        <a:lnTo>
                          <a:pt x="247" y="375"/>
                        </a:lnTo>
                        <a:lnTo>
                          <a:pt x="239" y="375"/>
                        </a:lnTo>
                        <a:lnTo>
                          <a:pt x="239" y="383"/>
                        </a:lnTo>
                        <a:lnTo>
                          <a:pt x="239" y="391"/>
                        </a:lnTo>
                        <a:lnTo>
                          <a:pt x="239" y="399"/>
                        </a:lnTo>
                        <a:lnTo>
                          <a:pt x="247" y="399"/>
                        </a:lnTo>
                        <a:lnTo>
                          <a:pt x="247" y="407"/>
                        </a:lnTo>
                        <a:lnTo>
                          <a:pt x="247" y="415"/>
                        </a:lnTo>
                        <a:lnTo>
                          <a:pt x="247" y="423"/>
                        </a:lnTo>
                        <a:lnTo>
                          <a:pt x="247" y="431"/>
                        </a:lnTo>
                        <a:lnTo>
                          <a:pt x="247" y="439"/>
                        </a:lnTo>
                        <a:lnTo>
                          <a:pt x="255" y="439"/>
                        </a:lnTo>
                        <a:lnTo>
                          <a:pt x="255" y="447"/>
                        </a:lnTo>
                        <a:lnTo>
                          <a:pt x="255" y="455"/>
                        </a:lnTo>
                        <a:lnTo>
                          <a:pt x="263" y="463"/>
                        </a:lnTo>
                        <a:lnTo>
                          <a:pt x="263" y="471"/>
                        </a:lnTo>
                        <a:lnTo>
                          <a:pt x="271" y="471"/>
                        </a:lnTo>
                        <a:lnTo>
                          <a:pt x="271" y="479"/>
                        </a:lnTo>
                        <a:lnTo>
                          <a:pt x="263" y="479"/>
                        </a:lnTo>
                        <a:lnTo>
                          <a:pt x="263" y="487"/>
                        </a:lnTo>
                        <a:lnTo>
                          <a:pt x="255" y="487"/>
                        </a:lnTo>
                        <a:lnTo>
                          <a:pt x="255" y="495"/>
                        </a:lnTo>
                        <a:lnTo>
                          <a:pt x="255" y="503"/>
                        </a:lnTo>
                        <a:lnTo>
                          <a:pt x="263" y="503"/>
                        </a:lnTo>
                        <a:lnTo>
                          <a:pt x="263" y="511"/>
                        </a:lnTo>
                        <a:lnTo>
                          <a:pt x="263" y="519"/>
                        </a:lnTo>
                        <a:lnTo>
                          <a:pt x="255" y="519"/>
                        </a:lnTo>
                        <a:lnTo>
                          <a:pt x="255" y="527"/>
                        </a:lnTo>
                        <a:lnTo>
                          <a:pt x="255" y="519"/>
                        </a:lnTo>
                        <a:lnTo>
                          <a:pt x="247" y="519"/>
                        </a:lnTo>
                        <a:lnTo>
                          <a:pt x="239" y="519"/>
                        </a:lnTo>
                        <a:lnTo>
                          <a:pt x="231" y="519"/>
                        </a:lnTo>
                        <a:lnTo>
                          <a:pt x="223" y="519"/>
                        </a:lnTo>
                        <a:lnTo>
                          <a:pt x="215" y="519"/>
                        </a:lnTo>
                        <a:lnTo>
                          <a:pt x="208" y="519"/>
                        </a:lnTo>
                        <a:lnTo>
                          <a:pt x="200" y="519"/>
                        </a:lnTo>
                        <a:lnTo>
                          <a:pt x="192" y="519"/>
                        </a:lnTo>
                        <a:lnTo>
                          <a:pt x="184" y="519"/>
                        </a:lnTo>
                        <a:lnTo>
                          <a:pt x="176" y="519"/>
                        </a:lnTo>
                        <a:lnTo>
                          <a:pt x="168" y="519"/>
                        </a:lnTo>
                        <a:lnTo>
                          <a:pt x="160" y="519"/>
                        </a:lnTo>
                        <a:lnTo>
                          <a:pt x="152" y="519"/>
                        </a:lnTo>
                        <a:lnTo>
                          <a:pt x="144" y="519"/>
                        </a:lnTo>
                        <a:lnTo>
                          <a:pt x="136" y="519"/>
                        </a:lnTo>
                        <a:lnTo>
                          <a:pt x="136" y="527"/>
                        </a:lnTo>
                        <a:lnTo>
                          <a:pt x="128" y="535"/>
                        </a:lnTo>
                        <a:lnTo>
                          <a:pt x="120" y="535"/>
                        </a:lnTo>
                        <a:lnTo>
                          <a:pt x="120" y="543"/>
                        </a:lnTo>
                        <a:lnTo>
                          <a:pt x="112" y="543"/>
                        </a:lnTo>
                        <a:lnTo>
                          <a:pt x="104" y="543"/>
                        </a:lnTo>
                        <a:lnTo>
                          <a:pt x="104" y="551"/>
                        </a:lnTo>
                        <a:lnTo>
                          <a:pt x="96" y="551"/>
                        </a:lnTo>
                        <a:lnTo>
                          <a:pt x="88" y="551"/>
                        </a:lnTo>
                        <a:lnTo>
                          <a:pt x="88" y="559"/>
                        </a:lnTo>
                        <a:lnTo>
                          <a:pt x="80" y="559"/>
                        </a:lnTo>
                        <a:lnTo>
                          <a:pt x="80" y="567"/>
                        </a:lnTo>
                        <a:lnTo>
                          <a:pt x="72" y="567"/>
                        </a:lnTo>
                        <a:lnTo>
                          <a:pt x="64" y="567"/>
                        </a:lnTo>
                        <a:lnTo>
                          <a:pt x="56" y="575"/>
                        </a:lnTo>
                        <a:lnTo>
                          <a:pt x="48" y="575"/>
                        </a:lnTo>
                        <a:lnTo>
                          <a:pt x="40" y="575"/>
                        </a:lnTo>
                        <a:lnTo>
                          <a:pt x="32" y="575"/>
                        </a:lnTo>
                        <a:lnTo>
                          <a:pt x="24" y="575"/>
                        </a:lnTo>
                        <a:lnTo>
                          <a:pt x="24" y="567"/>
                        </a:lnTo>
                        <a:lnTo>
                          <a:pt x="16" y="567"/>
                        </a:lnTo>
                        <a:lnTo>
                          <a:pt x="8" y="559"/>
                        </a:lnTo>
                        <a:lnTo>
                          <a:pt x="8" y="551"/>
                        </a:lnTo>
                        <a:lnTo>
                          <a:pt x="8" y="543"/>
                        </a:lnTo>
                        <a:lnTo>
                          <a:pt x="8" y="535"/>
                        </a:lnTo>
                        <a:lnTo>
                          <a:pt x="8" y="527"/>
                        </a:lnTo>
                        <a:lnTo>
                          <a:pt x="16" y="519"/>
                        </a:lnTo>
                        <a:lnTo>
                          <a:pt x="16" y="511"/>
                        </a:lnTo>
                        <a:lnTo>
                          <a:pt x="16" y="503"/>
                        </a:lnTo>
                        <a:lnTo>
                          <a:pt x="16" y="495"/>
                        </a:lnTo>
                        <a:lnTo>
                          <a:pt x="16" y="487"/>
                        </a:lnTo>
                        <a:lnTo>
                          <a:pt x="16" y="479"/>
                        </a:lnTo>
                        <a:lnTo>
                          <a:pt x="16" y="471"/>
                        </a:lnTo>
                        <a:lnTo>
                          <a:pt x="24" y="463"/>
                        </a:lnTo>
                        <a:lnTo>
                          <a:pt x="24" y="455"/>
                        </a:lnTo>
                        <a:lnTo>
                          <a:pt x="24" y="447"/>
                        </a:lnTo>
                        <a:lnTo>
                          <a:pt x="24" y="439"/>
                        </a:lnTo>
                        <a:lnTo>
                          <a:pt x="24" y="431"/>
                        </a:lnTo>
                        <a:lnTo>
                          <a:pt x="24" y="423"/>
                        </a:lnTo>
                        <a:lnTo>
                          <a:pt x="24" y="415"/>
                        </a:lnTo>
                        <a:lnTo>
                          <a:pt x="24" y="407"/>
                        </a:lnTo>
                        <a:lnTo>
                          <a:pt x="24" y="399"/>
                        </a:lnTo>
                        <a:lnTo>
                          <a:pt x="24" y="391"/>
                        </a:lnTo>
                        <a:lnTo>
                          <a:pt x="16" y="391"/>
                        </a:lnTo>
                        <a:lnTo>
                          <a:pt x="16" y="383"/>
                        </a:lnTo>
                        <a:lnTo>
                          <a:pt x="16" y="375"/>
                        </a:lnTo>
                        <a:lnTo>
                          <a:pt x="16" y="367"/>
                        </a:lnTo>
                        <a:lnTo>
                          <a:pt x="8" y="367"/>
                        </a:lnTo>
                        <a:lnTo>
                          <a:pt x="8" y="359"/>
                        </a:lnTo>
                        <a:lnTo>
                          <a:pt x="8" y="351"/>
                        </a:lnTo>
                        <a:lnTo>
                          <a:pt x="8" y="343"/>
                        </a:lnTo>
                        <a:lnTo>
                          <a:pt x="8" y="335"/>
                        </a:lnTo>
                        <a:lnTo>
                          <a:pt x="16" y="335"/>
                        </a:lnTo>
                        <a:lnTo>
                          <a:pt x="16" y="327"/>
                        </a:lnTo>
                        <a:lnTo>
                          <a:pt x="16" y="319"/>
                        </a:lnTo>
                        <a:lnTo>
                          <a:pt x="16" y="311"/>
                        </a:lnTo>
                        <a:lnTo>
                          <a:pt x="16" y="303"/>
                        </a:lnTo>
                        <a:lnTo>
                          <a:pt x="16" y="295"/>
                        </a:lnTo>
                        <a:lnTo>
                          <a:pt x="16" y="287"/>
                        </a:lnTo>
                        <a:lnTo>
                          <a:pt x="16" y="279"/>
                        </a:lnTo>
                        <a:lnTo>
                          <a:pt x="8" y="279"/>
                        </a:lnTo>
                        <a:lnTo>
                          <a:pt x="8" y="271"/>
                        </a:lnTo>
                        <a:lnTo>
                          <a:pt x="0" y="271"/>
                        </a:lnTo>
                        <a:lnTo>
                          <a:pt x="0" y="263"/>
                        </a:lnTo>
                        <a:lnTo>
                          <a:pt x="0" y="255"/>
                        </a:lnTo>
                        <a:lnTo>
                          <a:pt x="0" y="247"/>
                        </a:lnTo>
                        <a:lnTo>
                          <a:pt x="8" y="247"/>
                        </a:lnTo>
                        <a:lnTo>
                          <a:pt x="8" y="239"/>
                        </a:lnTo>
                        <a:lnTo>
                          <a:pt x="8" y="231"/>
                        </a:lnTo>
                        <a:lnTo>
                          <a:pt x="16" y="231"/>
                        </a:lnTo>
                        <a:lnTo>
                          <a:pt x="16" y="224"/>
                        </a:lnTo>
                        <a:lnTo>
                          <a:pt x="16" y="216"/>
                        </a:lnTo>
                        <a:lnTo>
                          <a:pt x="16" y="208"/>
                        </a:lnTo>
                        <a:lnTo>
                          <a:pt x="16" y="200"/>
                        </a:lnTo>
                        <a:lnTo>
                          <a:pt x="16" y="192"/>
                        </a:lnTo>
                        <a:lnTo>
                          <a:pt x="24" y="192"/>
                        </a:lnTo>
                        <a:lnTo>
                          <a:pt x="24" y="184"/>
                        </a:lnTo>
                        <a:lnTo>
                          <a:pt x="32" y="184"/>
                        </a:lnTo>
                        <a:lnTo>
                          <a:pt x="32" y="176"/>
                        </a:lnTo>
                        <a:lnTo>
                          <a:pt x="32" y="168"/>
                        </a:lnTo>
                        <a:lnTo>
                          <a:pt x="40" y="168"/>
                        </a:lnTo>
                        <a:lnTo>
                          <a:pt x="40" y="160"/>
                        </a:lnTo>
                        <a:lnTo>
                          <a:pt x="40" y="152"/>
                        </a:lnTo>
                        <a:lnTo>
                          <a:pt x="48" y="152"/>
                        </a:lnTo>
                        <a:lnTo>
                          <a:pt x="48" y="144"/>
                        </a:lnTo>
                        <a:lnTo>
                          <a:pt x="56" y="144"/>
                        </a:lnTo>
                        <a:lnTo>
                          <a:pt x="56" y="136"/>
                        </a:lnTo>
                        <a:lnTo>
                          <a:pt x="64" y="136"/>
                        </a:lnTo>
                        <a:lnTo>
                          <a:pt x="64" y="128"/>
                        </a:lnTo>
                        <a:lnTo>
                          <a:pt x="64" y="8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70" name="Freeform 34"/>
                  <p:cNvSpPr/>
                  <p:nvPr/>
                </p:nvSpPr>
                <p:spPr>
                  <a:xfrm>
                    <a:off x="6578537" y="2678494"/>
                    <a:ext cx="10541" cy="41090"/>
                  </a:xfrm>
                  <a:custGeom>
                    <a:avLst/>
                    <a:gdLst/>
                    <a:ahLst/>
                    <a:cxnLst>
                      <a:cxn ang="0">
                        <a:pos x="0" y="2147483646"/>
                      </a:cxn>
                      <a:cxn ang="0">
                        <a:pos x="0" y="2147483646"/>
                      </a:cxn>
                      <a:cxn ang="0">
                        <a:pos x="0" y="2147483646"/>
                      </a:cxn>
                      <a:cxn ang="0">
                        <a:pos x="0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0" y="2147483646"/>
                      </a:cxn>
                    </a:cxnLst>
                    <a:rect l="0" t="0" r="0" b="0"/>
                    <a:pathLst>
                      <a:path w="8" h="32">
                        <a:moveTo>
                          <a:pt x="0" y="32"/>
                        </a:moveTo>
                        <a:lnTo>
                          <a:pt x="0" y="32"/>
                        </a:lnTo>
                        <a:lnTo>
                          <a:pt x="0" y="24"/>
                        </a:lnTo>
                        <a:lnTo>
                          <a:pt x="0" y="16"/>
                        </a:lnTo>
                        <a:lnTo>
                          <a:pt x="8" y="16"/>
                        </a:lnTo>
                        <a:lnTo>
                          <a:pt x="8" y="8"/>
                        </a:lnTo>
                        <a:lnTo>
                          <a:pt x="8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9525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71" name="Freeform 35"/>
                  <p:cNvSpPr/>
                  <p:nvPr/>
                </p:nvSpPr>
                <p:spPr>
                  <a:xfrm>
                    <a:off x="6578537" y="2678494"/>
                    <a:ext cx="10541" cy="41090"/>
                  </a:xfrm>
                  <a:custGeom>
                    <a:avLst/>
                    <a:gdLst/>
                    <a:ahLst/>
                    <a:cxnLst>
                      <a:cxn ang="0">
                        <a:pos x="0" y="2147483646"/>
                      </a:cxn>
                      <a:cxn ang="0">
                        <a:pos x="0" y="2147483646"/>
                      </a:cxn>
                      <a:cxn ang="0">
                        <a:pos x="0" y="2147483646"/>
                      </a:cxn>
                      <a:cxn ang="0">
                        <a:pos x="0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</a:cxnLst>
                    <a:rect l="0" t="0" r="0" b="0"/>
                    <a:pathLst>
                      <a:path w="8" h="32">
                        <a:moveTo>
                          <a:pt x="0" y="32"/>
                        </a:moveTo>
                        <a:lnTo>
                          <a:pt x="0" y="32"/>
                        </a:lnTo>
                        <a:lnTo>
                          <a:pt x="0" y="24"/>
                        </a:lnTo>
                        <a:lnTo>
                          <a:pt x="0" y="16"/>
                        </a:lnTo>
                        <a:lnTo>
                          <a:pt x="8" y="16"/>
                        </a:lnTo>
                        <a:lnTo>
                          <a:pt x="8" y="8"/>
                        </a:lnTo>
                        <a:lnTo>
                          <a:pt x="8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12700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72" name="Freeform 36"/>
                  <p:cNvSpPr/>
                  <p:nvPr/>
                </p:nvSpPr>
                <p:spPr>
                  <a:xfrm>
                    <a:off x="6578536" y="2678494"/>
                    <a:ext cx="22839" cy="41090"/>
                  </a:xfrm>
                  <a:custGeom>
                    <a:avLst/>
                    <a:gdLst/>
                    <a:ahLst/>
                    <a:cxnLst>
                      <a:cxn ang="0">
                        <a:pos x="0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</a:cxnLst>
                    <a:rect l="0" t="0" r="0" b="0"/>
                    <a:pathLst>
                      <a:path w="16" h="32">
                        <a:moveTo>
                          <a:pt x="0" y="32"/>
                        </a:moveTo>
                        <a:lnTo>
                          <a:pt x="8" y="32"/>
                        </a:lnTo>
                        <a:lnTo>
                          <a:pt x="8" y="24"/>
                        </a:lnTo>
                        <a:lnTo>
                          <a:pt x="8" y="16"/>
                        </a:lnTo>
                        <a:lnTo>
                          <a:pt x="16" y="16"/>
                        </a:lnTo>
                        <a:lnTo>
                          <a:pt x="16" y="8"/>
                        </a:lnTo>
                        <a:lnTo>
                          <a:pt x="16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12700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73" name="Freeform 37"/>
                  <p:cNvSpPr/>
                  <p:nvPr/>
                </p:nvSpPr>
                <p:spPr>
                  <a:xfrm>
                    <a:off x="7810077" y="4249781"/>
                    <a:ext cx="207306" cy="484864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0" y="2147483646"/>
                      </a:cxn>
                      <a:cxn ang="0">
                        <a:pos x="0" y="2147483646"/>
                      </a:cxn>
                      <a:cxn ang="0">
                        <a:pos x="0" y="2147483646"/>
                      </a:cxn>
                      <a:cxn ang="0">
                        <a:pos x="0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2147483646" y="0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136" h="327">
                        <a:moveTo>
                          <a:pt x="56" y="48"/>
                        </a:moveTo>
                        <a:lnTo>
                          <a:pt x="56" y="56"/>
                        </a:lnTo>
                        <a:lnTo>
                          <a:pt x="56" y="64"/>
                        </a:lnTo>
                        <a:lnTo>
                          <a:pt x="48" y="64"/>
                        </a:lnTo>
                        <a:lnTo>
                          <a:pt x="48" y="72"/>
                        </a:lnTo>
                        <a:lnTo>
                          <a:pt x="40" y="72"/>
                        </a:lnTo>
                        <a:lnTo>
                          <a:pt x="40" y="80"/>
                        </a:lnTo>
                        <a:lnTo>
                          <a:pt x="40" y="88"/>
                        </a:lnTo>
                        <a:lnTo>
                          <a:pt x="40" y="96"/>
                        </a:lnTo>
                        <a:lnTo>
                          <a:pt x="40" y="104"/>
                        </a:lnTo>
                        <a:lnTo>
                          <a:pt x="40" y="112"/>
                        </a:lnTo>
                        <a:lnTo>
                          <a:pt x="32" y="112"/>
                        </a:lnTo>
                        <a:lnTo>
                          <a:pt x="24" y="112"/>
                        </a:lnTo>
                        <a:lnTo>
                          <a:pt x="24" y="120"/>
                        </a:lnTo>
                        <a:lnTo>
                          <a:pt x="16" y="120"/>
                        </a:lnTo>
                        <a:lnTo>
                          <a:pt x="16" y="128"/>
                        </a:lnTo>
                        <a:lnTo>
                          <a:pt x="16" y="136"/>
                        </a:lnTo>
                        <a:lnTo>
                          <a:pt x="16" y="144"/>
                        </a:lnTo>
                        <a:lnTo>
                          <a:pt x="8" y="144"/>
                        </a:lnTo>
                        <a:lnTo>
                          <a:pt x="8" y="151"/>
                        </a:lnTo>
                        <a:lnTo>
                          <a:pt x="8" y="159"/>
                        </a:lnTo>
                        <a:lnTo>
                          <a:pt x="8" y="167"/>
                        </a:lnTo>
                        <a:lnTo>
                          <a:pt x="8" y="175"/>
                        </a:lnTo>
                        <a:lnTo>
                          <a:pt x="8" y="183"/>
                        </a:lnTo>
                        <a:lnTo>
                          <a:pt x="0" y="183"/>
                        </a:lnTo>
                        <a:lnTo>
                          <a:pt x="0" y="191"/>
                        </a:lnTo>
                        <a:lnTo>
                          <a:pt x="0" y="199"/>
                        </a:lnTo>
                        <a:lnTo>
                          <a:pt x="0" y="207"/>
                        </a:lnTo>
                        <a:lnTo>
                          <a:pt x="0" y="215"/>
                        </a:lnTo>
                        <a:lnTo>
                          <a:pt x="0" y="223"/>
                        </a:lnTo>
                        <a:lnTo>
                          <a:pt x="0" y="231"/>
                        </a:lnTo>
                        <a:lnTo>
                          <a:pt x="0" y="239"/>
                        </a:lnTo>
                        <a:lnTo>
                          <a:pt x="8" y="239"/>
                        </a:lnTo>
                        <a:lnTo>
                          <a:pt x="8" y="247"/>
                        </a:lnTo>
                        <a:lnTo>
                          <a:pt x="16" y="247"/>
                        </a:lnTo>
                        <a:lnTo>
                          <a:pt x="24" y="247"/>
                        </a:lnTo>
                        <a:lnTo>
                          <a:pt x="24" y="255"/>
                        </a:lnTo>
                        <a:lnTo>
                          <a:pt x="32" y="255"/>
                        </a:lnTo>
                        <a:lnTo>
                          <a:pt x="32" y="263"/>
                        </a:lnTo>
                        <a:lnTo>
                          <a:pt x="32" y="271"/>
                        </a:lnTo>
                        <a:lnTo>
                          <a:pt x="32" y="279"/>
                        </a:lnTo>
                        <a:lnTo>
                          <a:pt x="40" y="279"/>
                        </a:lnTo>
                        <a:lnTo>
                          <a:pt x="40" y="287"/>
                        </a:lnTo>
                        <a:lnTo>
                          <a:pt x="48" y="287"/>
                        </a:lnTo>
                        <a:lnTo>
                          <a:pt x="48" y="295"/>
                        </a:lnTo>
                        <a:lnTo>
                          <a:pt x="48" y="303"/>
                        </a:lnTo>
                        <a:lnTo>
                          <a:pt x="48" y="311"/>
                        </a:lnTo>
                        <a:lnTo>
                          <a:pt x="56" y="311"/>
                        </a:lnTo>
                        <a:lnTo>
                          <a:pt x="64" y="319"/>
                        </a:lnTo>
                        <a:lnTo>
                          <a:pt x="64" y="327"/>
                        </a:lnTo>
                        <a:lnTo>
                          <a:pt x="72" y="327"/>
                        </a:lnTo>
                        <a:lnTo>
                          <a:pt x="72" y="319"/>
                        </a:lnTo>
                        <a:lnTo>
                          <a:pt x="72" y="311"/>
                        </a:lnTo>
                        <a:lnTo>
                          <a:pt x="72" y="303"/>
                        </a:lnTo>
                        <a:lnTo>
                          <a:pt x="72" y="295"/>
                        </a:lnTo>
                        <a:lnTo>
                          <a:pt x="80" y="295"/>
                        </a:lnTo>
                        <a:lnTo>
                          <a:pt x="80" y="287"/>
                        </a:lnTo>
                        <a:lnTo>
                          <a:pt x="80" y="279"/>
                        </a:lnTo>
                        <a:lnTo>
                          <a:pt x="80" y="271"/>
                        </a:lnTo>
                        <a:lnTo>
                          <a:pt x="88" y="271"/>
                        </a:lnTo>
                        <a:lnTo>
                          <a:pt x="88" y="263"/>
                        </a:lnTo>
                        <a:lnTo>
                          <a:pt x="96" y="255"/>
                        </a:lnTo>
                        <a:lnTo>
                          <a:pt x="104" y="255"/>
                        </a:lnTo>
                        <a:lnTo>
                          <a:pt x="104" y="247"/>
                        </a:lnTo>
                        <a:lnTo>
                          <a:pt x="96" y="247"/>
                        </a:lnTo>
                        <a:lnTo>
                          <a:pt x="88" y="239"/>
                        </a:lnTo>
                        <a:lnTo>
                          <a:pt x="88" y="231"/>
                        </a:lnTo>
                        <a:lnTo>
                          <a:pt x="88" y="223"/>
                        </a:lnTo>
                        <a:lnTo>
                          <a:pt x="96" y="223"/>
                        </a:lnTo>
                        <a:lnTo>
                          <a:pt x="96" y="215"/>
                        </a:lnTo>
                        <a:lnTo>
                          <a:pt x="104" y="215"/>
                        </a:lnTo>
                        <a:lnTo>
                          <a:pt x="104" y="207"/>
                        </a:lnTo>
                        <a:lnTo>
                          <a:pt x="112" y="207"/>
                        </a:lnTo>
                        <a:lnTo>
                          <a:pt x="120" y="207"/>
                        </a:lnTo>
                        <a:lnTo>
                          <a:pt x="120" y="199"/>
                        </a:lnTo>
                        <a:lnTo>
                          <a:pt x="120" y="191"/>
                        </a:lnTo>
                        <a:lnTo>
                          <a:pt x="120" y="183"/>
                        </a:lnTo>
                        <a:lnTo>
                          <a:pt x="120" y="175"/>
                        </a:lnTo>
                        <a:lnTo>
                          <a:pt x="120" y="167"/>
                        </a:lnTo>
                        <a:lnTo>
                          <a:pt x="120" y="159"/>
                        </a:lnTo>
                        <a:lnTo>
                          <a:pt x="120" y="151"/>
                        </a:lnTo>
                        <a:lnTo>
                          <a:pt x="112" y="151"/>
                        </a:lnTo>
                        <a:lnTo>
                          <a:pt x="112" y="144"/>
                        </a:lnTo>
                        <a:lnTo>
                          <a:pt x="120" y="136"/>
                        </a:lnTo>
                        <a:lnTo>
                          <a:pt x="120" y="128"/>
                        </a:lnTo>
                        <a:lnTo>
                          <a:pt x="120" y="120"/>
                        </a:lnTo>
                        <a:lnTo>
                          <a:pt x="128" y="120"/>
                        </a:lnTo>
                        <a:lnTo>
                          <a:pt x="128" y="112"/>
                        </a:lnTo>
                        <a:lnTo>
                          <a:pt x="128" y="104"/>
                        </a:lnTo>
                        <a:lnTo>
                          <a:pt x="136" y="96"/>
                        </a:lnTo>
                        <a:lnTo>
                          <a:pt x="136" y="88"/>
                        </a:lnTo>
                        <a:lnTo>
                          <a:pt x="128" y="88"/>
                        </a:lnTo>
                        <a:lnTo>
                          <a:pt x="128" y="80"/>
                        </a:lnTo>
                        <a:lnTo>
                          <a:pt x="128" y="72"/>
                        </a:lnTo>
                        <a:lnTo>
                          <a:pt x="128" y="64"/>
                        </a:lnTo>
                        <a:lnTo>
                          <a:pt x="128" y="56"/>
                        </a:lnTo>
                        <a:lnTo>
                          <a:pt x="128" y="48"/>
                        </a:lnTo>
                        <a:lnTo>
                          <a:pt x="128" y="40"/>
                        </a:lnTo>
                        <a:lnTo>
                          <a:pt x="136" y="40"/>
                        </a:lnTo>
                        <a:lnTo>
                          <a:pt x="136" y="32"/>
                        </a:lnTo>
                        <a:lnTo>
                          <a:pt x="128" y="32"/>
                        </a:lnTo>
                        <a:lnTo>
                          <a:pt x="128" y="24"/>
                        </a:lnTo>
                        <a:lnTo>
                          <a:pt x="120" y="24"/>
                        </a:lnTo>
                        <a:lnTo>
                          <a:pt x="120" y="16"/>
                        </a:lnTo>
                        <a:lnTo>
                          <a:pt x="120" y="8"/>
                        </a:lnTo>
                        <a:lnTo>
                          <a:pt x="120" y="0"/>
                        </a:lnTo>
                        <a:lnTo>
                          <a:pt x="112" y="0"/>
                        </a:lnTo>
                        <a:lnTo>
                          <a:pt x="104" y="0"/>
                        </a:lnTo>
                        <a:lnTo>
                          <a:pt x="96" y="0"/>
                        </a:lnTo>
                        <a:lnTo>
                          <a:pt x="88" y="0"/>
                        </a:lnTo>
                        <a:lnTo>
                          <a:pt x="80" y="0"/>
                        </a:lnTo>
                        <a:lnTo>
                          <a:pt x="80" y="8"/>
                        </a:lnTo>
                        <a:lnTo>
                          <a:pt x="80" y="16"/>
                        </a:lnTo>
                        <a:lnTo>
                          <a:pt x="72" y="16"/>
                        </a:lnTo>
                        <a:lnTo>
                          <a:pt x="72" y="24"/>
                        </a:lnTo>
                        <a:lnTo>
                          <a:pt x="64" y="24"/>
                        </a:lnTo>
                        <a:lnTo>
                          <a:pt x="64" y="32"/>
                        </a:lnTo>
                        <a:lnTo>
                          <a:pt x="56" y="40"/>
                        </a:lnTo>
                        <a:lnTo>
                          <a:pt x="56" y="4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12700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74" name="Freeform 38"/>
                  <p:cNvSpPr/>
                  <p:nvPr/>
                </p:nvSpPr>
                <p:spPr>
                  <a:xfrm>
                    <a:off x="6555698" y="5129110"/>
                    <a:ext cx="209063" cy="189015"/>
                  </a:xfrm>
                  <a:custGeom>
                    <a:avLst/>
                    <a:gdLst/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0" y="2147483646"/>
                      </a:cxn>
                      <a:cxn ang="0">
                        <a:pos x="0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</a:cxnLst>
                    <a:rect l="0" t="0" r="0" b="0"/>
                    <a:pathLst>
                      <a:path w="136" h="128">
                        <a:moveTo>
                          <a:pt x="72" y="24"/>
                        </a:moveTo>
                        <a:lnTo>
                          <a:pt x="72" y="32"/>
                        </a:lnTo>
                        <a:lnTo>
                          <a:pt x="64" y="32"/>
                        </a:lnTo>
                        <a:lnTo>
                          <a:pt x="56" y="32"/>
                        </a:lnTo>
                        <a:lnTo>
                          <a:pt x="48" y="32"/>
                        </a:lnTo>
                        <a:lnTo>
                          <a:pt x="40" y="32"/>
                        </a:lnTo>
                        <a:lnTo>
                          <a:pt x="32" y="32"/>
                        </a:lnTo>
                        <a:lnTo>
                          <a:pt x="24" y="32"/>
                        </a:lnTo>
                        <a:lnTo>
                          <a:pt x="24" y="40"/>
                        </a:lnTo>
                        <a:lnTo>
                          <a:pt x="24" y="48"/>
                        </a:lnTo>
                        <a:lnTo>
                          <a:pt x="24" y="56"/>
                        </a:lnTo>
                        <a:lnTo>
                          <a:pt x="24" y="64"/>
                        </a:lnTo>
                        <a:lnTo>
                          <a:pt x="24" y="72"/>
                        </a:lnTo>
                        <a:lnTo>
                          <a:pt x="16" y="72"/>
                        </a:lnTo>
                        <a:lnTo>
                          <a:pt x="16" y="80"/>
                        </a:lnTo>
                        <a:lnTo>
                          <a:pt x="8" y="80"/>
                        </a:lnTo>
                        <a:lnTo>
                          <a:pt x="0" y="80"/>
                        </a:lnTo>
                        <a:lnTo>
                          <a:pt x="0" y="88"/>
                        </a:lnTo>
                        <a:lnTo>
                          <a:pt x="0" y="96"/>
                        </a:lnTo>
                        <a:lnTo>
                          <a:pt x="0" y="104"/>
                        </a:lnTo>
                        <a:lnTo>
                          <a:pt x="8" y="104"/>
                        </a:lnTo>
                        <a:lnTo>
                          <a:pt x="8" y="112"/>
                        </a:lnTo>
                        <a:lnTo>
                          <a:pt x="16" y="112"/>
                        </a:lnTo>
                        <a:lnTo>
                          <a:pt x="16" y="120"/>
                        </a:lnTo>
                        <a:lnTo>
                          <a:pt x="24" y="120"/>
                        </a:lnTo>
                        <a:lnTo>
                          <a:pt x="24" y="128"/>
                        </a:lnTo>
                        <a:lnTo>
                          <a:pt x="32" y="128"/>
                        </a:lnTo>
                        <a:lnTo>
                          <a:pt x="40" y="128"/>
                        </a:lnTo>
                        <a:lnTo>
                          <a:pt x="48" y="128"/>
                        </a:lnTo>
                        <a:lnTo>
                          <a:pt x="56" y="128"/>
                        </a:lnTo>
                        <a:lnTo>
                          <a:pt x="64" y="128"/>
                        </a:lnTo>
                        <a:lnTo>
                          <a:pt x="64" y="120"/>
                        </a:lnTo>
                        <a:lnTo>
                          <a:pt x="72" y="120"/>
                        </a:lnTo>
                        <a:lnTo>
                          <a:pt x="72" y="112"/>
                        </a:lnTo>
                        <a:lnTo>
                          <a:pt x="80" y="104"/>
                        </a:lnTo>
                        <a:lnTo>
                          <a:pt x="88" y="104"/>
                        </a:lnTo>
                        <a:lnTo>
                          <a:pt x="88" y="96"/>
                        </a:lnTo>
                        <a:lnTo>
                          <a:pt x="96" y="96"/>
                        </a:lnTo>
                        <a:lnTo>
                          <a:pt x="104" y="96"/>
                        </a:lnTo>
                        <a:lnTo>
                          <a:pt x="112" y="96"/>
                        </a:lnTo>
                        <a:lnTo>
                          <a:pt x="112" y="88"/>
                        </a:lnTo>
                        <a:lnTo>
                          <a:pt x="120" y="80"/>
                        </a:lnTo>
                        <a:lnTo>
                          <a:pt x="120" y="72"/>
                        </a:lnTo>
                        <a:lnTo>
                          <a:pt x="120" y="64"/>
                        </a:lnTo>
                        <a:lnTo>
                          <a:pt x="128" y="64"/>
                        </a:lnTo>
                        <a:lnTo>
                          <a:pt x="128" y="56"/>
                        </a:lnTo>
                        <a:lnTo>
                          <a:pt x="128" y="48"/>
                        </a:lnTo>
                        <a:lnTo>
                          <a:pt x="128" y="40"/>
                        </a:lnTo>
                        <a:lnTo>
                          <a:pt x="136" y="40"/>
                        </a:lnTo>
                        <a:lnTo>
                          <a:pt x="136" y="32"/>
                        </a:lnTo>
                        <a:lnTo>
                          <a:pt x="128" y="32"/>
                        </a:lnTo>
                        <a:lnTo>
                          <a:pt x="128" y="24"/>
                        </a:lnTo>
                        <a:lnTo>
                          <a:pt x="120" y="24"/>
                        </a:lnTo>
                        <a:lnTo>
                          <a:pt x="112" y="24"/>
                        </a:lnTo>
                        <a:lnTo>
                          <a:pt x="112" y="16"/>
                        </a:lnTo>
                        <a:lnTo>
                          <a:pt x="104" y="8"/>
                        </a:lnTo>
                        <a:lnTo>
                          <a:pt x="104" y="0"/>
                        </a:lnTo>
                        <a:lnTo>
                          <a:pt x="96" y="0"/>
                        </a:lnTo>
                        <a:lnTo>
                          <a:pt x="88" y="0"/>
                        </a:lnTo>
                        <a:lnTo>
                          <a:pt x="88" y="8"/>
                        </a:lnTo>
                        <a:lnTo>
                          <a:pt x="80" y="8"/>
                        </a:lnTo>
                        <a:lnTo>
                          <a:pt x="80" y="16"/>
                        </a:lnTo>
                        <a:lnTo>
                          <a:pt x="80" y="24"/>
                        </a:lnTo>
                        <a:lnTo>
                          <a:pt x="80" y="32"/>
                        </a:lnTo>
                      </a:path>
                    </a:pathLst>
                  </a:custGeom>
                  <a:gradFill rotWithShape="1">
                    <a:gsLst>
                      <a:gs pos="0">
                        <a:srgbClr val="576869"/>
                      </a:gs>
                      <a:gs pos="100000">
                        <a:srgbClr val="BBE0E3">
                          <a:alpha val="70000"/>
                        </a:srgbClr>
                      </a:gs>
                    </a:gsLst>
                    <a:lin ang="2700000" scaled="1"/>
                    <a:tileRect/>
                  </a:gradFill>
                  <a:ln w="12700" cap="flat" cmpd="sng">
                    <a:solidFill>
                      <a:srgbClr val="BBE0E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2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79" name="Rectangle 51"/>
                  <p:cNvSpPr/>
                  <p:nvPr/>
                </p:nvSpPr>
                <p:spPr>
                  <a:xfrm>
                    <a:off x="6749903" y="4806105"/>
                    <a:ext cx="2327722" cy="32326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101595" tIns="50795" rIns="101595" bIns="50795" anchor="ctr">
                    <a:spAutoFit/>
                  </a:bodyPr>
                  <a:lstStyle/>
                  <a:p>
                    <a:pPr defTabSz="1158875">
                      <a:buFont typeface="Arial" panose="020B0604020202020204" pitchFamily="34" charset="0"/>
                      <a:buNone/>
                    </a:pPr>
                    <a:endParaRPr lang="en-US" altLang="zh-CN" sz="12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8" name="Rectangle 48"/>
                  <p:cNvSpPr/>
                  <p:nvPr/>
                </p:nvSpPr>
                <p:spPr bwMode="auto">
                  <a:xfrm>
                    <a:off x="2079235" y="4131697"/>
                    <a:ext cx="2390822" cy="327597"/>
                  </a:xfrm>
                  <a:prstGeom prst="rect">
                    <a:avLst/>
                  </a:prstGeom>
                  <a:noFill/>
                  <a:ln w="25400">
                    <a:noFill/>
                    <a:miter lim="800000"/>
                  </a:ln>
                  <a:effectLst/>
                </p:spPr>
                <p:txBody>
                  <a:bodyPr lIns="104306" tIns="52153" rIns="104306" bIns="52153">
                    <a:spAutoFit/>
                  </a:bodyPr>
                  <a:lstStyle/>
                  <a:p>
                    <a:pPr marL="0" marR="0" lvl="0" indent="0" algn="l" defTabSz="99568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1" lang="zh-CN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+mn-ea"/>
                    </a:endParaRPr>
                  </a:p>
                </p:txBody>
              </p:sp>
            </p:grpSp>
            <p:sp>
              <p:nvSpPr>
                <p:cNvPr id="22" name="Rectangle 52"/>
                <p:cNvSpPr/>
                <p:nvPr/>
              </p:nvSpPr>
              <p:spPr bwMode="auto">
                <a:xfrm>
                  <a:off x="8003507" y="3523676"/>
                  <a:ext cx="2546978" cy="32594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+mn-ea"/>
                  </a:endParaRPr>
                </a:p>
              </p:txBody>
            </p:sp>
          </p:grpSp>
          <p:pic>
            <p:nvPicPr>
              <p:cNvPr id="3" name="图片 2" descr="图片5_副本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 rot="20100000">
                <a:off x="8811" y="5372"/>
                <a:ext cx="2221" cy="914"/>
              </a:xfrm>
              <a:prstGeom prst="rect">
                <a:avLst/>
              </a:prstGeom>
            </p:spPr>
          </p:pic>
          <p:sp>
            <p:nvSpPr>
              <p:cNvPr id="5" name="Rectangle 51"/>
              <p:cNvSpPr/>
              <p:nvPr/>
            </p:nvSpPr>
            <p:spPr>
              <a:xfrm>
                <a:off x="10818" y="3650"/>
                <a:ext cx="4429" cy="210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01595" tIns="50795" rIns="101595" bIns="50795" anchor="ctr">
                <a:spAutoFit/>
              </a:bodyPr>
              <a:lstStyle/>
              <a:p>
                <a:pPr defTabSz="1158875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kumimoji="1" lang="zh-CN" altLang="en-US" sz="1600" b="1" noProof="0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昆山花桥交付基地</a:t>
                </a:r>
                <a:endParaRPr kumimoji="1" lang="zh-CN" altLang="en-US" sz="1600" b="1" noProof="0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defTabSz="1158875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5000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平米办公和运营场地</a:t>
                </a:r>
                <a:endPara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defTabSz="1158875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可容纳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1000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名坐席。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pic>
            <p:nvPicPr>
              <p:cNvPr id="6" name="图片 5" descr="图片5_副本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 rot="1080000">
                <a:off x="9257" y="6241"/>
                <a:ext cx="1777" cy="840"/>
              </a:xfrm>
              <a:prstGeom prst="rect">
                <a:avLst/>
              </a:prstGeom>
            </p:spPr>
          </p:pic>
          <p:sp>
            <p:nvSpPr>
              <p:cNvPr id="7" name="Rectangle 51"/>
              <p:cNvSpPr/>
              <p:nvPr/>
            </p:nvSpPr>
            <p:spPr>
              <a:xfrm>
                <a:off x="11212" y="5742"/>
                <a:ext cx="4034" cy="210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01595" tIns="50795" rIns="101595" bIns="50795" anchor="ctr">
                <a:spAutoFit/>
              </a:bodyPr>
              <a:lstStyle/>
              <a:p>
                <a:pPr defTabSz="1158875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kumimoji="1" lang="zh-CN" altLang="en-US" sz="1600" b="1" noProof="0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江苏南通交付基地</a:t>
                </a:r>
                <a:endParaRPr kumimoji="1" lang="zh-CN" altLang="en-US" sz="1400" b="1" noProof="0" dirty="0">
                  <a:ln>
                    <a:noFill/>
                  </a:ln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defTabSz="1158875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2000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平米办公和运营场地</a:t>
                </a:r>
                <a:endPara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defTabSz="1158875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可容纳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500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名坐席。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6339" y="352"/>
              <a:ext cx="6935" cy="9555"/>
              <a:chOff x="6339" y="352"/>
              <a:chExt cx="6935" cy="9555"/>
            </a:xfrm>
          </p:grpSpPr>
          <p:pic>
            <p:nvPicPr>
              <p:cNvPr id="11" name="图片 10" descr="图片5_副本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 rot="6240000">
                <a:off x="8819" y="6857"/>
                <a:ext cx="1694" cy="759"/>
              </a:xfrm>
              <a:prstGeom prst="rect">
                <a:avLst/>
              </a:prstGeom>
            </p:spPr>
          </p:pic>
          <p:sp>
            <p:nvSpPr>
              <p:cNvPr id="13" name="Rectangle 51"/>
              <p:cNvSpPr/>
              <p:nvPr/>
            </p:nvSpPr>
            <p:spPr>
              <a:xfrm>
                <a:off x="9373" y="8150"/>
                <a:ext cx="3901" cy="175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01595" tIns="50795" rIns="101595" bIns="50795" anchor="ctr">
                <a:spAutoFit/>
              </a:bodyPr>
              <a:lstStyle/>
              <a:p>
                <a:pPr defTabSz="1158875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kumimoji="1" lang="zh-CN" altLang="en-US" sz="1600" b="1" noProof="0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福建宁德交付基地</a:t>
                </a:r>
                <a:endParaRPr kumimoji="1" lang="zh-CN" altLang="en-US" sz="1400" b="1" noProof="0" dirty="0">
                  <a:ln>
                    <a:noFill/>
                  </a:ln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defTabSz="1158875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1200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平米办公和运营场地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defTabSz="1158875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- 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可容纳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300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名坐席。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pic>
            <p:nvPicPr>
              <p:cNvPr id="14" name="图片 13" descr="啥事手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9860000">
                <a:off x="7716" y="7016"/>
                <a:ext cx="1690" cy="1500"/>
              </a:xfrm>
              <a:prstGeom prst="rect">
                <a:avLst/>
              </a:prstGeom>
            </p:spPr>
          </p:pic>
          <p:sp>
            <p:nvSpPr>
              <p:cNvPr id="15" name="Rectangle 51"/>
              <p:cNvSpPr/>
              <p:nvPr/>
            </p:nvSpPr>
            <p:spPr>
              <a:xfrm>
                <a:off x="6857" y="8831"/>
                <a:ext cx="2298" cy="7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01595" tIns="50795" rIns="101595" bIns="50795" anchor="ctr">
                <a:spAutoFit/>
              </a:bodyPr>
              <a:lstStyle/>
              <a:p>
                <a:pPr defTabSz="1158875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kumimoji="1" lang="zh-CN" altLang="en-US" sz="1600" b="1" noProof="0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深圳研发中心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pic>
            <p:nvPicPr>
              <p:cNvPr id="16" name="图片 15" descr="pppp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940000">
                <a:off x="7019" y="2533"/>
                <a:ext cx="1979" cy="1877"/>
              </a:xfrm>
              <a:prstGeom prst="rect">
                <a:avLst/>
              </a:prstGeom>
            </p:spPr>
          </p:pic>
          <p:sp>
            <p:nvSpPr>
              <p:cNvPr id="17" name="Rectangle 51"/>
              <p:cNvSpPr/>
              <p:nvPr/>
            </p:nvSpPr>
            <p:spPr>
              <a:xfrm>
                <a:off x="6339" y="352"/>
                <a:ext cx="3917" cy="175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01595" tIns="50795" rIns="101595" bIns="50795" anchor="ctr">
                <a:spAutoFit/>
              </a:bodyPr>
              <a:lstStyle/>
              <a:p>
                <a:pPr defTabSz="1158875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kumimoji="1" lang="zh-CN" altLang="en-US" sz="1600" b="1" noProof="0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陕西安康交付基地</a:t>
                </a:r>
                <a:endParaRPr kumimoji="1" lang="zh-CN" altLang="en-US" sz="1400" b="1" noProof="0" dirty="0">
                  <a:ln>
                    <a:noFill/>
                  </a:ln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defTabSz="1158875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1200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平米办公和运营场地</a:t>
                </a:r>
                <a:endPara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defTabSz="1158875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可容纳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300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名坐席。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</p:grpSp>
      <p:sp>
        <p:nvSpPr>
          <p:cNvPr id="20" name="文本框 19"/>
          <p:cNvSpPr txBox="1"/>
          <p:nvPr/>
        </p:nvSpPr>
        <p:spPr>
          <a:xfrm>
            <a:off x="205740" y="3600450"/>
            <a:ext cx="4307205" cy="2353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>
                <a:ea typeface="+mn-lt"/>
                <a:cs typeface="+mn-lt"/>
              </a:rPr>
              <a:t>      </a:t>
            </a:r>
            <a:r>
              <a:rPr lang="en-US" altLang="zh-CN" sz="1400">
                <a:ea typeface="+mn-lt"/>
                <a:cs typeface="+mn-lt"/>
              </a:rPr>
              <a:t> </a:t>
            </a:r>
            <a:r>
              <a:rPr lang="zh-CN" altLang="en-US" sz="1400">
                <a:ea typeface="+mn-lt"/>
                <a:cs typeface="+mn-lt"/>
              </a:rPr>
              <a:t>贝瑞斯曼早在成立之初就看到了细分行业市场的广阔发展前景，并由此确立了专注金融服务业务的市场定位，目前贝瑞斯曼已建立了以昆山花桥总部为中心，辐射华北、华东，华南的六大交付基地以及一个研发中心的布局，并通过科技创新中心，科技运营中心，产品开发中心深度实现金融服务能力的整合提升，为客户提供持续的业务拓展与服务创新。</a:t>
            </a:r>
            <a:endParaRPr lang="zh-CN" altLang="en-US" sz="1400">
              <a:ea typeface="+mn-lt"/>
              <a:cs typeface="+mn-lt"/>
            </a:endParaRPr>
          </a:p>
        </p:txBody>
      </p:sp>
      <p:pic>
        <p:nvPicPr>
          <p:cNvPr id="26" name="图片 25" descr="ppp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000">
            <a:off x="5598160" y="1445260"/>
            <a:ext cx="1294130" cy="1227455"/>
          </a:xfrm>
          <a:prstGeom prst="rect">
            <a:avLst/>
          </a:prstGeom>
        </p:spPr>
      </p:pic>
      <p:sp>
        <p:nvSpPr>
          <p:cNvPr id="27" name="Rectangle 51"/>
          <p:cNvSpPr/>
          <p:nvPr/>
        </p:nvSpPr>
        <p:spPr>
          <a:xfrm>
            <a:off x="3569946" y="121920"/>
            <a:ext cx="2487276" cy="1115695"/>
          </a:xfrm>
          <a:prstGeom prst="rect">
            <a:avLst/>
          </a:prstGeom>
          <a:noFill/>
          <a:ln w="9525">
            <a:noFill/>
          </a:ln>
        </p:spPr>
        <p:txBody>
          <a:bodyPr wrap="square" lIns="101595" tIns="50795" rIns="101595" bIns="50795" anchor="ctr">
            <a:spAutoFit/>
          </a:bodyPr>
          <a:p>
            <a:pPr defTabSz="1158875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kumimoji="1" lang="zh-CN" altLang="en-US" sz="1600" b="1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甘肃兰州交付基地</a:t>
            </a:r>
            <a:endParaRPr kumimoji="1" lang="zh-CN" altLang="en-US" sz="1400" b="1" noProof="0" dirty="0">
              <a:ln>
                <a:noFill/>
              </a:ln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defTabSz="1158875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平米办公和运营场地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defTabSz="1158875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可容纳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名坐席。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155" y="1898015"/>
            <a:ext cx="4592955" cy="30619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公司简介</a:t>
            </a:r>
            <a:endParaRPr lang="zh-CN" altLang="en-US" dirty="0"/>
          </a:p>
        </p:txBody>
      </p:sp>
      <p:sp>
        <p:nvSpPr>
          <p:cNvPr id="11" name="Rectangle 3"/>
          <p:cNvSpPr/>
          <p:nvPr/>
        </p:nvSpPr>
        <p:spPr>
          <a:xfrm>
            <a:off x="5917565" y="2042160"/>
            <a:ext cx="2198370" cy="4527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73750" y="2058670"/>
            <a:ext cx="2198370" cy="436245"/>
          </a:xfrm>
          <a:prstGeom prst="rect">
            <a:avLst/>
          </a:prstGeom>
        </p:spPr>
        <p:txBody>
          <a:bodyPr wrap="square" lIns="68573" tIns="34287" rIns="68573" bIns="34287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企业精神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矩形 47"/>
          <p:cNvSpPr>
            <a:spLocks noChangeArrowheads="1"/>
          </p:cNvSpPr>
          <p:nvPr/>
        </p:nvSpPr>
        <p:spPr bwMode="auto">
          <a:xfrm>
            <a:off x="8347710" y="1985010"/>
            <a:ext cx="3092450" cy="50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  <a:scene3d>
              <a:camera prst="orthographicFront"/>
              <a:lightRig rig="threePt" dir="t"/>
            </a:scene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极致品质，只做第一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4" name="Rectangle 3"/>
          <p:cNvSpPr/>
          <p:nvPr/>
        </p:nvSpPr>
        <p:spPr>
          <a:xfrm>
            <a:off x="5917565" y="3023870"/>
            <a:ext cx="2198370" cy="4527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95340" y="3032125"/>
            <a:ext cx="2198370" cy="436245"/>
          </a:xfrm>
          <a:prstGeom prst="rect">
            <a:avLst/>
          </a:prstGeom>
        </p:spPr>
        <p:txBody>
          <a:bodyPr wrap="square" lIns="68573" tIns="34287" rIns="68573" bIns="34287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核心价值观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矩形 47"/>
          <p:cNvSpPr>
            <a:spLocks noChangeArrowheads="1"/>
          </p:cNvSpPr>
          <p:nvPr/>
        </p:nvSpPr>
        <p:spPr bwMode="auto">
          <a:xfrm>
            <a:off x="8347710" y="3023870"/>
            <a:ext cx="309245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lvl="0" indent="0" algn="l">
              <a:buNone/>
            </a:pPr>
            <a:r>
              <a:rPr lang="zh-CN" alt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正直可靠，成就客户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7" name="Rectangle 3"/>
          <p:cNvSpPr/>
          <p:nvPr/>
        </p:nvSpPr>
        <p:spPr>
          <a:xfrm>
            <a:off x="5895340" y="4004945"/>
            <a:ext cx="2198370" cy="4527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873750" y="4022090"/>
            <a:ext cx="2198370" cy="436245"/>
          </a:xfrm>
          <a:prstGeom prst="rect">
            <a:avLst/>
          </a:prstGeom>
        </p:spPr>
        <p:txBody>
          <a:bodyPr wrap="square" lIns="68573" tIns="34287" rIns="68573" bIns="34287">
            <a:spAutoFit/>
          </a:bodyPr>
          <a:lstStyle/>
          <a:p>
            <a:pPr algn="ctr"/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企业愿景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8347710" y="4021455"/>
            <a:ext cx="309245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lvl="0" indent="0" algn="l">
              <a:buNone/>
            </a:pPr>
            <a:r>
              <a:rPr lang="zh-CN" alt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帮杰出的公司更成功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20" name="Freeform 12"/>
          <p:cNvSpPr/>
          <p:nvPr/>
        </p:nvSpPr>
        <p:spPr bwMode="auto">
          <a:xfrm>
            <a:off x="531495" y="1342390"/>
            <a:ext cx="581660" cy="5556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Freeform 12"/>
          <p:cNvSpPr/>
          <p:nvPr/>
        </p:nvSpPr>
        <p:spPr bwMode="auto">
          <a:xfrm flipH="1" flipV="1">
            <a:off x="10937240" y="5250180"/>
            <a:ext cx="581660" cy="5556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slow" advTm="3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236754"/>
            <a:ext cx="4652957" cy="521970"/>
          </a:xfrm>
        </p:spPr>
        <p:txBody>
          <a:bodyPr/>
          <a:lstStyle/>
          <a:p>
            <a:r>
              <a:rPr lang="zh-CN" altLang="en-US" dirty="0"/>
              <a:t>产品体系</a:t>
            </a:r>
            <a:endParaRPr lang="zh-CN" altLang="en-US" dirty="0"/>
          </a:p>
        </p:txBody>
      </p:sp>
      <p:sp>
        <p:nvSpPr>
          <p:cNvPr id="49173" name="TextBox 18"/>
          <p:cNvSpPr>
            <a:spLocks noChangeArrowheads="1"/>
          </p:cNvSpPr>
          <p:nvPr/>
        </p:nvSpPr>
        <p:spPr bwMode="auto">
          <a:xfrm>
            <a:off x="9453563" y="1028700"/>
            <a:ext cx="785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000000"/>
              </a:solidFill>
              <a:latin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6989102" y="1253394"/>
            <a:ext cx="1938528" cy="2652731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9123549" y="3059814"/>
            <a:ext cx="1938528" cy="350498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6988844" y="4026140"/>
            <a:ext cx="1938528" cy="2428166"/>
          </a:xfrm>
          <a:prstGeom prst="rect">
            <a:avLst/>
          </a:prstGeom>
          <a:blipFill dpi="0" rotWithShape="1">
            <a:blip r:embed="rId3"/>
            <a:srcRect/>
            <a:tile tx="0" ty="0" sx="25000" sy="25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9123549" y="1253394"/>
            <a:ext cx="1938528" cy="157665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6" name="Subtitle 2"/>
          <p:cNvSpPr txBox="1"/>
          <p:nvPr/>
        </p:nvSpPr>
        <p:spPr>
          <a:xfrm>
            <a:off x="2367284" y="3281707"/>
            <a:ext cx="4018652" cy="365760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保障金融机构信用与风险的有效控制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TextBox 39"/>
          <p:cNvSpPr txBox="1"/>
          <p:nvPr/>
        </p:nvSpPr>
        <p:spPr>
          <a:xfrm>
            <a:off x="2426070" y="2910866"/>
            <a:ext cx="1198880" cy="3987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charset="0"/>
              </a:rPr>
              <a:t>信用审核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charset="0"/>
            </a:endParaRPr>
          </a:p>
        </p:txBody>
      </p:sp>
      <p:sp>
        <p:nvSpPr>
          <p:cNvPr id="108" name="Subtitle 2"/>
          <p:cNvSpPr txBox="1"/>
          <p:nvPr/>
        </p:nvSpPr>
        <p:spPr>
          <a:xfrm>
            <a:off x="2367284" y="5748554"/>
            <a:ext cx="4018652" cy="328930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为金融机构提供包括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咨询规划、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建设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TextBox 41"/>
          <p:cNvSpPr txBox="1"/>
          <p:nvPr/>
        </p:nvSpPr>
        <p:spPr>
          <a:xfrm>
            <a:off x="2426070" y="5377713"/>
            <a:ext cx="934720" cy="3987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charset="0"/>
              </a:rPr>
              <a:t>IT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charset="0"/>
              </a:rPr>
              <a:t>服务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charset="0"/>
            </a:endParaRPr>
          </a:p>
        </p:txBody>
      </p:sp>
      <p:sp>
        <p:nvSpPr>
          <p:cNvPr id="110" name="Subtitle 2"/>
          <p:cNvSpPr txBox="1"/>
          <p:nvPr/>
        </p:nvSpPr>
        <p:spPr>
          <a:xfrm>
            <a:off x="2367284" y="4517296"/>
            <a:ext cx="4018652" cy="624205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为金融机构所服务的客户提供专业、高效的电话和在线服务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" name="TextBox 50"/>
          <p:cNvSpPr txBox="1"/>
          <p:nvPr/>
        </p:nvSpPr>
        <p:spPr>
          <a:xfrm>
            <a:off x="2426070" y="4146455"/>
            <a:ext cx="1198880" cy="3987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charset="0"/>
              </a:rPr>
              <a:t>客服中心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charset="0"/>
            </a:endParaRPr>
          </a:p>
        </p:txBody>
      </p:sp>
      <p:sp>
        <p:nvSpPr>
          <p:cNvPr id="120" name="Subtitle 2"/>
          <p:cNvSpPr txBox="1"/>
          <p:nvPr/>
        </p:nvSpPr>
        <p:spPr>
          <a:xfrm>
            <a:off x="2367284" y="2038356"/>
            <a:ext cx="4018652" cy="365760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控制信贷资产逾期风险，管理信贷资产不良率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TextBox 39"/>
          <p:cNvSpPr txBox="1"/>
          <p:nvPr/>
        </p:nvSpPr>
        <p:spPr>
          <a:xfrm>
            <a:off x="2426070" y="1667515"/>
            <a:ext cx="1706880" cy="3987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charset="0"/>
              </a:rPr>
              <a:t>不良资产管理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40" y="1627505"/>
            <a:ext cx="721360" cy="76962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2800350"/>
            <a:ext cx="762635" cy="75755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45" y="3956050"/>
            <a:ext cx="758190" cy="81915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5" y="5294630"/>
            <a:ext cx="790575" cy="785495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  <p:bldLst>
      <p:bldP spid="85" grpId="0" bldLvl="0" animBg="1"/>
      <p:bldP spid="87" grpId="0" bldLvl="0" animBg="1"/>
      <p:bldP spid="89" grpId="0" bldLvl="0" animBg="1"/>
      <p:bldP spid="90" grpId="0" bldLvl="0" animBg="1"/>
      <p:bldP spid="106" grpId="0"/>
      <p:bldP spid="107" grpId="0"/>
      <p:bldP spid="108" grpId="0"/>
      <p:bldP spid="109" grpId="0"/>
      <p:bldP spid="110" grpId="0"/>
      <p:bldP spid="111" grpId="0"/>
      <p:bldP spid="120" grpId="0"/>
      <p:bldP spid="1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5750" y="236754"/>
            <a:ext cx="4652957" cy="521970"/>
          </a:xfrm>
        </p:spPr>
        <p:txBody>
          <a:bodyPr/>
          <a:lstStyle/>
          <a:p>
            <a:r>
              <a:rPr lang="zh-CN" altLang="en-US" dirty="0"/>
              <a:t>合作伙伴</a:t>
            </a:r>
            <a:endParaRPr lang="zh-CN" altLang="en-US" dirty="0"/>
          </a:p>
        </p:txBody>
      </p:sp>
      <p:grpSp>
        <p:nvGrpSpPr>
          <p:cNvPr id="19" name="组合 18"/>
          <p:cNvGrpSpPr/>
          <p:nvPr/>
        </p:nvGrpSpPr>
        <p:grpSpPr>
          <a:xfrm>
            <a:off x="571626" y="1505585"/>
            <a:ext cx="6793207" cy="2206663"/>
            <a:chOff x="1551" y="2137"/>
            <a:chExt cx="15708" cy="4842"/>
          </a:xfrm>
        </p:grpSpPr>
        <p:pic>
          <p:nvPicPr>
            <p:cNvPr id="60" name="图片 59" descr="u=1901233779,371381806&amp;fm=26&amp;gp=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270" y="2137"/>
              <a:ext cx="4989" cy="1198"/>
            </a:xfrm>
            <a:prstGeom prst="rect">
              <a:avLst/>
            </a:prstGeom>
          </p:spPr>
        </p:pic>
        <p:pic>
          <p:nvPicPr>
            <p:cNvPr id="61" name="图片 60" descr="timg9H3BK1A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69" y="3939"/>
              <a:ext cx="4989" cy="1194"/>
            </a:xfrm>
            <a:prstGeom prst="rect">
              <a:avLst/>
            </a:prstGeom>
          </p:spPr>
        </p:pic>
        <p:pic>
          <p:nvPicPr>
            <p:cNvPr id="62" name="图片 61" descr="建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0" y="2138"/>
              <a:ext cx="4860" cy="1197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1" y="3939"/>
              <a:ext cx="4860" cy="1195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70" y="5738"/>
              <a:ext cx="4860" cy="124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1" y="2138"/>
              <a:ext cx="4696" cy="1199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640080" y="5111750"/>
            <a:ext cx="1011809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b="1" dirty="0">
                <a:ea typeface="+mn-lt"/>
                <a:cs typeface="+mn-lt"/>
              </a:rPr>
              <a:t>      </a:t>
            </a:r>
            <a:r>
              <a:rPr lang="en-US" altLang="zh-CN" sz="1400" dirty="0">
                <a:ea typeface="+mn-lt"/>
                <a:cs typeface="+mn-lt"/>
              </a:rPr>
              <a:t>5</a:t>
            </a:r>
            <a:r>
              <a:rPr lang="zh-CN" altLang="en-US" sz="1400" dirty="0">
                <a:ea typeface="+mn-lt"/>
                <a:cs typeface="+mn-lt"/>
              </a:rPr>
              <a:t>年来，贝瑞斯曼深耕中国金融服务外包行业，凭借对产品品质近乎于苛刻的要求和对客户服务近乎于完美的追求，赢来了客户广泛的肯定和赞誉。与</a:t>
            </a:r>
            <a:r>
              <a:rPr lang="zh-CN" sz="1400" dirty="0">
                <a:ea typeface="+mn-lt"/>
                <a:cs typeface="+mn-lt"/>
              </a:rPr>
              <a:t>多家</a:t>
            </a:r>
            <a:r>
              <a:rPr lang="zh-CN" altLang="en-US" sz="1400" dirty="0">
                <a:ea typeface="+mn-lt"/>
                <a:cs typeface="+mn-lt"/>
              </a:rPr>
              <a:t>银行和互联网金融企业建立了稳定的合作伙伴关系。</a:t>
            </a:r>
            <a:endParaRPr lang="zh-CN" altLang="en-US" sz="1400" dirty="0">
              <a:ea typeface="+mn-lt"/>
              <a:cs typeface="+mn-lt"/>
            </a:endParaRPr>
          </a:p>
        </p:txBody>
      </p:sp>
      <p:sp>
        <p:nvSpPr>
          <p:cNvPr id="239" name="矩形 238"/>
          <p:cNvSpPr/>
          <p:nvPr/>
        </p:nvSpPr>
        <p:spPr>
          <a:xfrm>
            <a:off x="11562715" y="1074420"/>
            <a:ext cx="849630" cy="5195570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40" name="矩形 239"/>
          <p:cNvSpPr/>
          <p:nvPr/>
        </p:nvSpPr>
        <p:spPr>
          <a:xfrm>
            <a:off x="11421745" y="1316355"/>
            <a:ext cx="733425" cy="42532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rcRect b="20940"/>
          <a:stretch>
            <a:fillRect/>
          </a:stretch>
        </p:blipFill>
        <p:spPr>
          <a:xfrm>
            <a:off x="8017510" y="1506220"/>
            <a:ext cx="3416935" cy="3039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1310" y="2247265"/>
            <a:ext cx="2128520" cy="6242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245" y="3107055"/>
            <a:ext cx="2015490" cy="604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6070" y="3126740"/>
            <a:ext cx="2023110" cy="584200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KSO_WM_UNIT_PLACING_PICTURE_USER_VIEWPORT" val="{&quot;height&quot;:4078,&quot;width&quot;:8276}"/>
</p:tagLst>
</file>

<file path=ppt/tags/tag3.xml><?xml version="1.0" encoding="utf-8"?>
<p:tagLst xmlns:p="http://schemas.openxmlformats.org/presentationml/2006/main">
  <p:tag name="KSO_WM_UNIT_PLACING_PICTURE_USER_VIEWPORT" val="{&quot;height&quot;:4078,&quot;width&quot;:8334}"/>
</p:tagLst>
</file>

<file path=ppt/tags/tag4.xml><?xml version="1.0" encoding="utf-8"?>
<p:tagLst xmlns:p="http://schemas.openxmlformats.org/presentationml/2006/main">
  <p:tag name="KSO_WM_UNIT_PLACING_PICTURE_USER_VIEWPORT" val="{&quot;height&quot;:4085,&quot;width&quot;:8334}"/>
</p:tagLst>
</file>

<file path=ppt/theme/theme1.xml><?xml version="1.0" encoding="utf-8"?>
<a:theme xmlns:a="http://schemas.openxmlformats.org/drawingml/2006/main" name="Office 主题">
  <a:themeElements>
    <a:clrScheme name="PPT 单色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00000"/>
      </a:accent1>
      <a:accent2>
        <a:srgbClr val="3F3F3F"/>
      </a:accent2>
      <a:accent3>
        <a:srgbClr val="7F7F7F"/>
      </a:accent3>
      <a:accent4>
        <a:srgbClr val="A5A5A5"/>
      </a:accent4>
      <a:accent5>
        <a:srgbClr val="BFBFBF"/>
      </a:accent5>
      <a:accent6>
        <a:srgbClr val="D8D8D8"/>
      </a:accent6>
      <a:hlink>
        <a:srgbClr val="7F7F7F"/>
      </a:hlink>
      <a:folHlink>
        <a:srgbClr val="7F7F7F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707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3687</Words>
  <Application>WPS 演示</Application>
  <PresentationFormat>宽屏</PresentationFormat>
  <Paragraphs>526</Paragraphs>
  <Slides>32</Slides>
  <Notes>26</Notes>
  <HiddenSlides>0</HiddenSlides>
  <MMClips>0</MMClips>
  <ScaleCrop>false</ScaleCrop>
  <HeadingPairs>
    <vt:vector size="8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32</vt:i4>
      </vt:variant>
    </vt:vector>
  </HeadingPairs>
  <TitlesOfParts>
    <vt:vector size="59" baseType="lpstr">
      <vt:lpstr>Arial</vt:lpstr>
      <vt:lpstr>宋体</vt:lpstr>
      <vt:lpstr>Wingdings</vt:lpstr>
      <vt:lpstr>方正硬笔行书简体</vt:lpstr>
      <vt:lpstr>楷体</vt:lpstr>
      <vt:lpstr>微软雅黑</vt:lpstr>
      <vt:lpstr>Impact</vt:lpstr>
      <vt:lpstr>Gisha</vt:lpstr>
      <vt:lpstr>仿宋_GB2312</vt:lpstr>
      <vt:lpstr>Calibri Light</vt:lpstr>
      <vt:lpstr>方正宋刻本秀楷简体</vt:lpstr>
      <vt:lpstr>Calibri</vt:lpstr>
      <vt:lpstr>Arial</vt:lpstr>
      <vt:lpstr>Open Sans Light</vt:lpstr>
      <vt:lpstr>Open Sans</vt:lpstr>
      <vt:lpstr>Lato</vt:lpstr>
      <vt:lpstr>Segoe Print</vt:lpstr>
      <vt:lpstr>Arial Unicode MS</vt:lpstr>
      <vt:lpstr>三极准柔宋</vt:lpstr>
      <vt:lpstr>Wingdings</vt:lpstr>
      <vt:lpstr>黑体-简</vt:lpstr>
      <vt:lpstr>黑体</vt:lpstr>
      <vt:lpstr>Franklin Gothic Book</vt:lpstr>
      <vt:lpstr>Helvetica</vt:lpstr>
      <vt:lpstr>华文行楷</vt:lpstr>
      <vt:lpstr>仿宋</vt:lpstr>
      <vt:lpstr>Office 主题</vt:lpstr>
      <vt:lpstr>PowerPoint 演示文稿</vt:lpstr>
      <vt:lpstr>PowerPoint 演示文稿</vt:lpstr>
      <vt:lpstr>PowerPoint 演示文稿</vt:lpstr>
      <vt:lpstr>PowerPoint 演示文稿</vt:lpstr>
      <vt:lpstr>公司简介</vt:lpstr>
      <vt:lpstr>公司布局</vt:lpstr>
      <vt:lpstr>公司简介</vt:lpstr>
      <vt:lpstr>产品体系</vt:lpstr>
      <vt:lpstr>合作伙伴</vt:lpstr>
      <vt:lpstr>PowerPoint 演示文稿</vt:lpstr>
      <vt:lpstr>PowerPoint 演示文稿</vt:lpstr>
      <vt:lpstr>领导关怀</vt:lpstr>
      <vt:lpstr>办公环境</vt:lpstr>
      <vt:lpstr>员工宿舍</vt:lpstr>
      <vt:lpstr>配套设施</vt:lpstr>
      <vt:lpstr>员工关怀</vt:lpstr>
      <vt:lpstr>地理位置</vt:lpstr>
      <vt:lpstr>薪酬待遇</vt:lpstr>
      <vt:lpstr>薪酬待遇</vt:lpstr>
      <vt:lpstr>员工福利</vt:lpstr>
      <vt:lpstr>PowerPoint 演示文稿</vt:lpstr>
      <vt:lpstr>招聘岗位</vt:lpstr>
      <vt:lpstr>岗位需求</vt:lpstr>
      <vt:lpstr>岗位需求</vt:lpstr>
      <vt:lpstr>岗位需求</vt:lpstr>
      <vt:lpstr>岗位需求</vt:lpstr>
      <vt:lpstr>晋升通道</vt:lpstr>
      <vt:lpstr>成长计划</vt:lpstr>
      <vt:lpstr>PowerPoint 演示文稿</vt:lpstr>
      <vt:lpstr>应聘流程</vt:lpstr>
      <vt:lpstr>期待加入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/>
  <cp:lastModifiedBy>丽娜</cp:lastModifiedBy>
  <cp:revision>397</cp:revision>
  <dcterms:created xsi:type="dcterms:W3CDTF">2019-07-24T05:44:00Z</dcterms:created>
  <dcterms:modified xsi:type="dcterms:W3CDTF">2020-03-10T08:16:18Z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